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264" r:id="rId4"/>
    <p:sldId id="261" r:id="rId5"/>
    <p:sldId id="265" r:id="rId6"/>
    <p:sldId id="272" r:id="rId7"/>
    <p:sldId id="268" r:id="rId8"/>
    <p:sldId id="269" r:id="rId9"/>
    <p:sldId id="275" r:id="rId10"/>
    <p:sldId id="276" r:id="rId11"/>
    <p:sldId id="277" r:id="rId12"/>
    <p:sldId id="278" r:id="rId13"/>
    <p:sldId id="274" r:id="rId14"/>
    <p:sldId id="291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E6BB6-A67E-42E9-ABC6-1548C5CCC0D5}" v="72" dt="2024-03-13T23:02:50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4020" autoAdjust="0"/>
  </p:normalViewPr>
  <p:slideViewPr>
    <p:cSldViewPr>
      <p:cViewPr varScale="1">
        <p:scale>
          <a:sx n="147" d="100"/>
          <a:sy n="147" d="100"/>
        </p:scale>
        <p:origin x="-744" y="-90"/>
      </p:cViewPr>
      <p:guideLst>
        <p:guide orient="horz" pos="1620"/>
        <p:guide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evich.aa@gmail.com" userId="c0a0056e23ab17bc" providerId="LiveId" clId="{01FE6BB6-A67E-42E9-ABC6-1548C5CCC0D5}"/>
    <pc:docChg chg="undo redo custSel addSld delSld modSld">
      <pc:chgData name="sinevich.aa@gmail.com" userId="c0a0056e23ab17bc" providerId="LiveId" clId="{01FE6BB6-A67E-42E9-ABC6-1548C5CCC0D5}" dt="2024-03-13T23:02:50.820" v="2766" actId="14100"/>
      <pc:docMkLst>
        <pc:docMk/>
      </pc:docMkLst>
      <pc:sldChg chg="modSp mod">
        <pc:chgData name="sinevich.aa@gmail.com" userId="c0a0056e23ab17bc" providerId="LiveId" clId="{01FE6BB6-A67E-42E9-ABC6-1548C5CCC0D5}" dt="2024-03-13T11:55:36.484" v="65" actId="1076"/>
        <pc:sldMkLst>
          <pc:docMk/>
          <pc:sldMk cId="858436528" sldId="259"/>
        </pc:sldMkLst>
        <pc:spChg chg="mod">
          <ac:chgData name="sinevich.aa@gmail.com" userId="c0a0056e23ab17bc" providerId="LiveId" clId="{01FE6BB6-A67E-42E9-ABC6-1548C5CCC0D5}" dt="2024-03-13T11:55:36.484" v="65" actId="1076"/>
          <ac:spMkLst>
            <pc:docMk/>
            <pc:sldMk cId="858436528" sldId="259"/>
            <ac:spMk id="17" creationId="{00000000-0000-0000-0000-000000000000}"/>
          </ac:spMkLst>
        </pc:spChg>
        <pc:picChg chg="mod">
          <ac:chgData name="sinevich.aa@gmail.com" userId="c0a0056e23ab17bc" providerId="LiveId" clId="{01FE6BB6-A67E-42E9-ABC6-1548C5CCC0D5}" dt="2024-03-13T11:55:27.245" v="63" actId="1076"/>
          <ac:picMkLst>
            <pc:docMk/>
            <pc:sldMk cId="858436528" sldId="259"/>
            <ac:picMk id="5" creationId="{00000000-0000-0000-0000-000000000000}"/>
          </ac:picMkLst>
        </pc:picChg>
      </pc:sldChg>
      <pc:sldChg chg="modSp mod">
        <pc:chgData name="sinevich.aa@gmail.com" userId="c0a0056e23ab17bc" providerId="LiveId" clId="{01FE6BB6-A67E-42E9-ABC6-1548C5CCC0D5}" dt="2024-03-13T19:38:46.026" v="1105" actId="404"/>
        <pc:sldMkLst>
          <pc:docMk/>
          <pc:sldMk cId="957903222" sldId="261"/>
        </pc:sldMkLst>
        <pc:spChg chg="mod">
          <ac:chgData name="sinevich.aa@gmail.com" userId="c0a0056e23ab17bc" providerId="LiveId" clId="{01FE6BB6-A67E-42E9-ABC6-1548C5CCC0D5}" dt="2024-03-13T19:38:46.026" v="1105" actId="404"/>
          <ac:spMkLst>
            <pc:docMk/>
            <pc:sldMk cId="957903222" sldId="261"/>
            <ac:spMk id="2" creationId="{00000000-0000-0000-0000-000000000000}"/>
          </ac:spMkLst>
        </pc:spChg>
        <pc:spChg chg="mod">
          <ac:chgData name="sinevich.aa@gmail.com" userId="c0a0056e23ab17bc" providerId="LiveId" clId="{01FE6BB6-A67E-42E9-ABC6-1548C5CCC0D5}" dt="2024-03-13T12:24:05.453" v="356" actId="1035"/>
          <ac:spMkLst>
            <pc:docMk/>
            <pc:sldMk cId="957903222" sldId="261"/>
            <ac:spMk id="8" creationId="{00000000-0000-0000-0000-000000000000}"/>
          </ac:spMkLst>
        </pc:spChg>
      </pc:sldChg>
      <pc:sldChg chg="modSp mod">
        <pc:chgData name="sinevich.aa@gmail.com" userId="c0a0056e23ab17bc" providerId="LiveId" clId="{01FE6BB6-A67E-42E9-ABC6-1548C5CCC0D5}" dt="2024-03-13T22:55:46.225" v="2713" actId="1076"/>
        <pc:sldMkLst>
          <pc:docMk/>
          <pc:sldMk cId="1783383090" sldId="267"/>
        </pc:sldMkLst>
        <pc:spChg chg="mod">
          <ac:chgData name="sinevich.aa@gmail.com" userId="c0a0056e23ab17bc" providerId="LiveId" clId="{01FE6BB6-A67E-42E9-ABC6-1548C5CCC0D5}" dt="2024-03-13T22:55:24.667" v="2707" actId="1076"/>
          <ac:spMkLst>
            <pc:docMk/>
            <pc:sldMk cId="1783383090" sldId="267"/>
            <ac:spMk id="2" creationId="{90A65D6F-5FDD-4BAE-A212-4F98EB1F5166}"/>
          </ac:spMkLst>
        </pc:spChg>
        <pc:spChg chg="mod">
          <ac:chgData name="sinevich.aa@gmail.com" userId="c0a0056e23ab17bc" providerId="LiveId" clId="{01FE6BB6-A67E-42E9-ABC6-1548C5CCC0D5}" dt="2024-03-13T22:55:21.028" v="2706" actId="255"/>
          <ac:spMkLst>
            <pc:docMk/>
            <pc:sldMk cId="1783383090" sldId="267"/>
            <ac:spMk id="5" creationId="{00000000-0000-0000-0000-000000000000}"/>
          </ac:spMkLst>
        </pc:spChg>
        <pc:spChg chg="mod">
          <ac:chgData name="sinevich.aa@gmail.com" userId="c0a0056e23ab17bc" providerId="LiveId" clId="{01FE6BB6-A67E-42E9-ABC6-1548C5CCC0D5}" dt="2024-03-13T22:55:46.225" v="2713" actId="1076"/>
          <ac:spMkLst>
            <pc:docMk/>
            <pc:sldMk cId="1783383090" sldId="267"/>
            <ac:spMk id="7" creationId="{00000000-0000-0000-0000-000000000000}"/>
          </ac:spMkLst>
        </pc:spChg>
      </pc:sldChg>
      <pc:sldChg chg="delSp modSp mod">
        <pc:chgData name="sinevich.aa@gmail.com" userId="c0a0056e23ab17bc" providerId="LiveId" clId="{01FE6BB6-A67E-42E9-ABC6-1548C5CCC0D5}" dt="2024-03-13T21:22:05.570" v="1119" actId="403"/>
        <pc:sldMkLst>
          <pc:docMk/>
          <pc:sldMk cId="3624300766" sldId="268"/>
        </pc:sldMkLst>
        <pc:spChg chg="del mod">
          <ac:chgData name="sinevich.aa@gmail.com" userId="c0a0056e23ab17bc" providerId="LiveId" clId="{01FE6BB6-A67E-42E9-ABC6-1548C5CCC0D5}" dt="2024-03-13T13:44:14.145" v="1078" actId="478"/>
          <ac:spMkLst>
            <pc:docMk/>
            <pc:sldMk cId="3624300766" sldId="268"/>
            <ac:spMk id="5" creationId="{00000000-0000-0000-0000-000000000000}"/>
          </ac:spMkLst>
        </pc:spChg>
        <pc:spChg chg="mod">
          <ac:chgData name="sinevich.aa@gmail.com" userId="c0a0056e23ab17bc" providerId="LiveId" clId="{01FE6BB6-A67E-42E9-ABC6-1548C5CCC0D5}" dt="2024-03-13T21:22:05.570" v="1119" actId="403"/>
          <ac:spMkLst>
            <pc:docMk/>
            <pc:sldMk cId="3624300766" sldId="268"/>
            <ac:spMk id="7" creationId="{00000000-0000-0000-0000-000000000000}"/>
          </ac:spMkLst>
        </pc:spChg>
        <pc:spChg chg="mod">
          <ac:chgData name="sinevich.aa@gmail.com" userId="c0a0056e23ab17bc" providerId="LiveId" clId="{01FE6BB6-A67E-42E9-ABC6-1548C5CCC0D5}" dt="2024-03-13T21:21:14.051" v="1118" actId="1037"/>
          <ac:spMkLst>
            <pc:docMk/>
            <pc:sldMk cId="3624300766" sldId="268"/>
            <ac:spMk id="8" creationId="{00000000-0000-0000-0000-000000000000}"/>
          </ac:spMkLst>
        </pc:spChg>
        <pc:spChg chg="mod">
          <ac:chgData name="sinevich.aa@gmail.com" userId="c0a0056e23ab17bc" providerId="LiveId" clId="{01FE6BB6-A67E-42E9-ABC6-1548C5CCC0D5}" dt="2024-03-13T21:20:15.050" v="1114" actId="1076"/>
          <ac:spMkLst>
            <pc:docMk/>
            <pc:sldMk cId="3624300766" sldId="268"/>
            <ac:spMk id="13" creationId="{00000000-0000-0000-0000-000000000000}"/>
          </ac:spMkLst>
        </pc:spChg>
        <pc:spChg chg="mod">
          <ac:chgData name="sinevich.aa@gmail.com" userId="c0a0056e23ab17bc" providerId="LiveId" clId="{01FE6BB6-A67E-42E9-ABC6-1548C5CCC0D5}" dt="2024-03-13T21:20:10.601" v="1113" actId="1076"/>
          <ac:spMkLst>
            <pc:docMk/>
            <pc:sldMk cId="3624300766" sldId="268"/>
            <ac:spMk id="14" creationId="{00000000-0000-0000-0000-000000000000}"/>
          </ac:spMkLst>
        </pc:spChg>
        <pc:picChg chg="mod">
          <ac:chgData name="sinevich.aa@gmail.com" userId="c0a0056e23ab17bc" providerId="LiveId" clId="{01FE6BB6-A67E-42E9-ABC6-1548C5CCC0D5}" dt="2024-03-13T21:19:43.648" v="1108" actId="14100"/>
          <ac:picMkLst>
            <pc:docMk/>
            <pc:sldMk cId="3624300766" sldId="268"/>
            <ac:picMk id="6146" creationId="{00000000-0000-0000-0000-000000000000}"/>
          </ac:picMkLst>
        </pc:picChg>
        <pc:picChg chg="mod">
          <ac:chgData name="sinevich.aa@gmail.com" userId="c0a0056e23ab17bc" providerId="LiveId" clId="{01FE6BB6-A67E-42E9-ABC6-1548C5CCC0D5}" dt="2024-03-13T21:20:00.557" v="1111" actId="14100"/>
          <ac:picMkLst>
            <pc:docMk/>
            <pc:sldMk cId="3624300766" sldId="268"/>
            <ac:picMk id="6148" creationId="{00000000-0000-0000-0000-000000000000}"/>
          </ac:picMkLst>
        </pc:picChg>
        <pc:picChg chg="mod">
          <ac:chgData name="sinevich.aa@gmail.com" userId="c0a0056e23ab17bc" providerId="LiveId" clId="{01FE6BB6-A67E-42E9-ABC6-1548C5CCC0D5}" dt="2024-03-13T21:20:06.033" v="1112" actId="14100"/>
          <ac:picMkLst>
            <pc:docMk/>
            <pc:sldMk cId="3624300766" sldId="268"/>
            <ac:picMk id="6150" creationId="{00000000-0000-0000-0000-000000000000}"/>
          </ac:picMkLst>
        </pc:picChg>
        <pc:picChg chg="mod">
          <ac:chgData name="sinevich.aa@gmail.com" userId="c0a0056e23ab17bc" providerId="LiveId" clId="{01FE6BB6-A67E-42E9-ABC6-1548C5CCC0D5}" dt="2024-03-13T21:21:00.245" v="1115" actId="14100"/>
          <ac:picMkLst>
            <pc:docMk/>
            <pc:sldMk cId="3624300766" sldId="268"/>
            <ac:picMk id="6152" creationId="{00000000-0000-0000-0000-000000000000}"/>
          </ac:picMkLst>
        </pc:picChg>
      </pc:sldChg>
      <pc:sldChg chg="modSp mod">
        <pc:chgData name="sinevich.aa@gmail.com" userId="c0a0056e23ab17bc" providerId="LiveId" clId="{01FE6BB6-A67E-42E9-ABC6-1548C5CCC0D5}" dt="2024-03-13T12:19:34.243" v="306" actId="1076"/>
        <pc:sldMkLst>
          <pc:docMk/>
          <pc:sldMk cId="1913201822" sldId="269"/>
        </pc:sldMkLst>
        <pc:spChg chg="mod">
          <ac:chgData name="sinevich.aa@gmail.com" userId="c0a0056e23ab17bc" providerId="LiveId" clId="{01FE6BB6-A67E-42E9-ABC6-1548C5CCC0D5}" dt="2024-03-13T12:19:34.243" v="306" actId="1076"/>
          <ac:spMkLst>
            <pc:docMk/>
            <pc:sldMk cId="1913201822" sldId="269"/>
            <ac:spMk id="15" creationId="{00000000-0000-0000-0000-000000000000}"/>
          </ac:spMkLst>
        </pc:spChg>
      </pc:sldChg>
      <pc:sldChg chg="del">
        <pc:chgData name="sinevich.aa@gmail.com" userId="c0a0056e23ab17bc" providerId="LiveId" clId="{01FE6BB6-A67E-42E9-ABC6-1548C5CCC0D5}" dt="2024-03-13T11:51:29.981" v="0" actId="2696"/>
        <pc:sldMkLst>
          <pc:docMk/>
          <pc:sldMk cId="3386712722" sldId="271"/>
        </pc:sldMkLst>
      </pc:sldChg>
      <pc:sldChg chg="modSp mod">
        <pc:chgData name="sinevich.aa@gmail.com" userId="c0a0056e23ab17bc" providerId="LiveId" clId="{01FE6BB6-A67E-42E9-ABC6-1548C5CCC0D5}" dt="2024-03-13T12:22:01.467" v="348" actId="113"/>
        <pc:sldMkLst>
          <pc:docMk/>
          <pc:sldMk cId="2658210811" sldId="273"/>
        </pc:sldMkLst>
        <pc:spChg chg="mod">
          <ac:chgData name="sinevich.aa@gmail.com" userId="c0a0056e23ab17bc" providerId="LiveId" clId="{01FE6BB6-A67E-42E9-ABC6-1548C5CCC0D5}" dt="2024-03-13T12:22:01.467" v="348" actId="113"/>
          <ac:spMkLst>
            <pc:docMk/>
            <pc:sldMk cId="2658210811" sldId="273"/>
            <ac:spMk id="1031" creationId="{C126A137-B1F9-7E36-E1D5-244DAA321261}"/>
          </ac:spMkLst>
        </pc:spChg>
      </pc:sldChg>
      <pc:sldChg chg="addSp modSp mod">
        <pc:chgData name="sinevich.aa@gmail.com" userId="c0a0056e23ab17bc" providerId="LiveId" clId="{01FE6BB6-A67E-42E9-ABC6-1548C5CCC0D5}" dt="2024-03-13T22:51:01.577" v="2674" actId="20577"/>
        <pc:sldMkLst>
          <pc:docMk/>
          <pc:sldMk cId="1791198441" sldId="274"/>
        </pc:sldMkLst>
        <pc:spChg chg="mod">
          <ac:chgData name="sinevich.aa@gmail.com" userId="c0a0056e23ab17bc" providerId="LiveId" clId="{01FE6BB6-A67E-42E9-ABC6-1548C5CCC0D5}" dt="2024-03-13T22:49:01.289" v="2618" actId="1036"/>
          <ac:spMkLst>
            <pc:docMk/>
            <pc:sldMk cId="1791198441" sldId="274"/>
            <ac:spMk id="3" creationId="{0D823F58-9786-4796-B6B9-B18E7471D5B8}"/>
          </ac:spMkLst>
        </pc:spChg>
        <pc:spChg chg="mod">
          <ac:chgData name="sinevich.aa@gmail.com" userId="c0a0056e23ab17bc" providerId="LiveId" clId="{01FE6BB6-A67E-42E9-ABC6-1548C5CCC0D5}" dt="2024-03-13T22:51:01.577" v="2674" actId="20577"/>
          <ac:spMkLst>
            <pc:docMk/>
            <pc:sldMk cId="1791198441" sldId="274"/>
            <ac:spMk id="4" creationId="{8CE2254B-CEE4-4BBD-83FB-5A0D75494F17}"/>
          </ac:spMkLst>
        </pc:spChg>
        <pc:spChg chg="add mod">
          <ac:chgData name="sinevich.aa@gmail.com" userId="c0a0056e23ab17bc" providerId="LiveId" clId="{01FE6BB6-A67E-42E9-ABC6-1548C5CCC0D5}" dt="2024-03-13T12:20:07.645" v="325"/>
          <ac:spMkLst>
            <pc:docMk/>
            <pc:sldMk cId="1791198441" sldId="274"/>
            <ac:spMk id="5" creationId="{72BBF7DA-3774-47F5-8CF9-3B87DDB7D769}"/>
          </ac:spMkLst>
        </pc:spChg>
      </pc:sldChg>
      <pc:sldChg chg="addSp delSp modSp mod">
        <pc:chgData name="sinevich.aa@gmail.com" userId="c0a0056e23ab17bc" providerId="LiveId" clId="{01FE6BB6-A67E-42E9-ABC6-1548C5CCC0D5}" dt="2024-03-13T22:01:00.640" v="1960" actId="1076"/>
        <pc:sldMkLst>
          <pc:docMk/>
          <pc:sldMk cId="410091786" sldId="275"/>
        </pc:sldMkLst>
        <pc:spChg chg="mod">
          <ac:chgData name="sinevich.aa@gmail.com" userId="c0a0056e23ab17bc" providerId="LiveId" clId="{01FE6BB6-A67E-42E9-ABC6-1548C5CCC0D5}" dt="2024-03-13T11:59:21.943" v="69" actId="1076"/>
          <ac:spMkLst>
            <pc:docMk/>
            <pc:sldMk cId="410091786" sldId="275"/>
            <ac:spMk id="5" creationId="{07D6EA0B-C87C-42C7-9352-D8A0DD5E4FA9}"/>
          </ac:spMkLst>
        </pc:spChg>
        <pc:spChg chg="mod">
          <ac:chgData name="sinevich.aa@gmail.com" userId="c0a0056e23ab17bc" providerId="LiveId" clId="{01FE6BB6-A67E-42E9-ABC6-1548C5CCC0D5}" dt="2024-03-13T22:01:00.640" v="1960" actId="1076"/>
          <ac:spMkLst>
            <pc:docMk/>
            <pc:sldMk cId="410091786" sldId="275"/>
            <ac:spMk id="6" creationId="{1FDD3225-6B35-4CF2-A96A-18EF9B556420}"/>
          </ac:spMkLst>
        </pc:spChg>
        <pc:spChg chg="add mod">
          <ac:chgData name="sinevich.aa@gmail.com" userId="c0a0056e23ab17bc" providerId="LiveId" clId="{01FE6BB6-A67E-42E9-ABC6-1548C5CCC0D5}" dt="2024-03-13T12:19:39.493" v="312" actId="1037"/>
          <ac:spMkLst>
            <pc:docMk/>
            <pc:sldMk cId="410091786" sldId="275"/>
            <ac:spMk id="7" creationId="{20191A57-9047-4FD8-AD7C-E866A4EC3AC5}"/>
          </ac:spMkLst>
        </pc:spChg>
        <pc:picChg chg="del">
          <ac:chgData name="sinevich.aa@gmail.com" userId="c0a0056e23ab17bc" providerId="LiveId" clId="{01FE6BB6-A67E-42E9-ABC6-1548C5CCC0D5}" dt="2024-03-13T11:51:56.251" v="1"/>
          <ac:picMkLst>
            <pc:docMk/>
            <pc:sldMk cId="410091786" sldId="275"/>
            <ac:picMk id="2" creationId="{3143F33B-3671-4356-81E9-0FD22F85568E}"/>
          </ac:picMkLst>
        </pc:picChg>
      </pc:sldChg>
      <pc:sldChg chg="addSp delSp modSp new mod">
        <pc:chgData name="sinevich.aa@gmail.com" userId="c0a0056e23ab17bc" providerId="LiveId" clId="{01FE6BB6-A67E-42E9-ABC6-1548C5CCC0D5}" dt="2024-03-13T23:02:50.820" v="2766" actId="14100"/>
        <pc:sldMkLst>
          <pc:docMk/>
          <pc:sldMk cId="3647527904" sldId="276"/>
        </pc:sldMkLst>
        <pc:spChg chg="del mod">
          <ac:chgData name="sinevich.aa@gmail.com" userId="c0a0056e23ab17bc" providerId="LiveId" clId="{01FE6BB6-A67E-42E9-ABC6-1548C5CCC0D5}" dt="2024-03-13T11:52:03.602" v="4" actId="478"/>
          <ac:spMkLst>
            <pc:docMk/>
            <pc:sldMk cId="3647527904" sldId="276"/>
            <ac:spMk id="2" creationId="{97D5706B-FB51-4B61-9C74-90C025DA8A6A}"/>
          </ac:spMkLst>
        </pc:spChg>
        <pc:spChg chg="del">
          <ac:chgData name="sinevich.aa@gmail.com" userId="c0a0056e23ab17bc" providerId="LiveId" clId="{01FE6BB6-A67E-42E9-ABC6-1548C5CCC0D5}" dt="2024-03-13T11:52:08.292" v="5" actId="478"/>
          <ac:spMkLst>
            <pc:docMk/>
            <pc:sldMk cId="3647527904" sldId="276"/>
            <ac:spMk id="3" creationId="{AEC45ECA-1E01-4EA5-9D8F-C82B8615F34B}"/>
          </ac:spMkLst>
        </pc:spChg>
        <pc:spChg chg="del">
          <ac:chgData name="sinevich.aa@gmail.com" userId="c0a0056e23ab17bc" providerId="LiveId" clId="{01FE6BB6-A67E-42E9-ABC6-1548C5CCC0D5}" dt="2024-03-13T11:52:11.976" v="6" actId="478"/>
          <ac:spMkLst>
            <pc:docMk/>
            <pc:sldMk cId="3647527904" sldId="276"/>
            <ac:spMk id="4" creationId="{6A5D7206-807C-4356-89AE-5CE841CB77EE}"/>
          </ac:spMkLst>
        </pc:spChg>
        <pc:spChg chg="add mod">
          <ac:chgData name="sinevich.aa@gmail.com" userId="c0a0056e23ab17bc" providerId="LiveId" clId="{01FE6BB6-A67E-42E9-ABC6-1548C5CCC0D5}" dt="2024-03-13T22:53:17.707" v="2695" actId="1076"/>
          <ac:spMkLst>
            <pc:docMk/>
            <pc:sldMk cId="3647527904" sldId="276"/>
            <ac:spMk id="5" creationId="{9E8C46C9-D87F-49C0-8BB5-374B89E864FA}"/>
          </ac:spMkLst>
        </pc:spChg>
        <pc:spChg chg="add mod">
          <ac:chgData name="sinevich.aa@gmail.com" userId="c0a0056e23ab17bc" providerId="LiveId" clId="{01FE6BB6-A67E-42E9-ABC6-1548C5CCC0D5}" dt="2024-03-13T22:53:04.005" v="2692" actId="1076"/>
          <ac:spMkLst>
            <pc:docMk/>
            <pc:sldMk cId="3647527904" sldId="276"/>
            <ac:spMk id="6" creationId="{3F6AC033-05C7-418D-89FB-669281068FE3}"/>
          </ac:spMkLst>
        </pc:spChg>
        <pc:spChg chg="add del">
          <ac:chgData name="sinevich.aa@gmail.com" userId="c0a0056e23ab17bc" providerId="LiveId" clId="{01FE6BB6-A67E-42E9-ABC6-1548C5CCC0D5}" dt="2024-03-13T12:06:39.982" v="160" actId="22"/>
          <ac:spMkLst>
            <pc:docMk/>
            <pc:sldMk cId="3647527904" sldId="276"/>
            <ac:spMk id="9" creationId="{991479D9-4A1E-48E7-B45F-C61126768C70}"/>
          </ac:spMkLst>
        </pc:spChg>
        <pc:spChg chg="add mod">
          <ac:chgData name="sinevich.aa@gmail.com" userId="c0a0056e23ab17bc" providerId="LiveId" clId="{01FE6BB6-A67E-42E9-ABC6-1548C5CCC0D5}" dt="2024-03-13T22:52:30.953" v="2682" actId="1037"/>
          <ac:spMkLst>
            <pc:docMk/>
            <pc:sldMk cId="3647527904" sldId="276"/>
            <ac:spMk id="10" creationId="{95FF5DAA-1622-4507-8A89-896CB17B3AE0}"/>
          </ac:spMkLst>
        </pc:spChg>
        <pc:picChg chg="add mod">
          <ac:chgData name="sinevich.aa@gmail.com" userId="c0a0056e23ab17bc" providerId="LiveId" clId="{01FE6BB6-A67E-42E9-ABC6-1548C5CCC0D5}" dt="2024-03-13T23:02:50.820" v="2766" actId="14100"/>
          <ac:picMkLst>
            <pc:docMk/>
            <pc:sldMk cId="3647527904" sldId="276"/>
            <ac:picMk id="2050" creationId="{D1B56A55-45C2-43C3-AB24-16197C8AB272}"/>
          </ac:picMkLst>
        </pc:picChg>
      </pc:sldChg>
      <pc:sldChg chg="addSp delSp modSp new mod">
        <pc:chgData name="sinevich.aa@gmail.com" userId="c0a0056e23ab17bc" providerId="LiveId" clId="{01FE6BB6-A67E-42E9-ABC6-1548C5CCC0D5}" dt="2024-03-13T22:59:23.162" v="2761" actId="20577"/>
        <pc:sldMkLst>
          <pc:docMk/>
          <pc:sldMk cId="3222804598" sldId="277"/>
        </pc:sldMkLst>
        <pc:spChg chg="del mod">
          <ac:chgData name="sinevich.aa@gmail.com" userId="c0a0056e23ab17bc" providerId="LiveId" clId="{01FE6BB6-A67E-42E9-ABC6-1548C5CCC0D5}" dt="2024-03-13T12:07:02.657" v="163" actId="478"/>
          <ac:spMkLst>
            <pc:docMk/>
            <pc:sldMk cId="3222804598" sldId="277"/>
            <ac:spMk id="2" creationId="{553EBD8E-A742-46BB-A64F-2E871017332D}"/>
          </ac:spMkLst>
        </pc:spChg>
        <pc:spChg chg="del mod">
          <ac:chgData name="sinevich.aa@gmail.com" userId="c0a0056e23ab17bc" providerId="LiveId" clId="{01FE6BB6-A67E-42E9-ABC6-1548C5CCC0D5}" dt="2024-03-13T12:07:05.901" v="165" actId="478"/>
          <ac:spMkLst>
            <pc:docMk/>
            <pc:sldMk cId="3222804598" sldId="277"/>
            <ac:spMk id="3" creationId="{1FBBEFC8-A317-4F1B-8D70-A20E680B8B06}"/>
          </ac:spMkLst>
        </pc:spChg>
        <pc:spChg chg="del">
          <ac:chgData name="sinevich.aa@gmail.com" userId="c0a0056e23ab17bc" providerId="LiveId" clId="{01FE6BB6-A67E-42E9-ABC6-1548C5CCC0D5}" dt="2024-03-13T12:07:09.494" v="166" actId="478"/>
          <ac:spMkLst>
            <pc:docMk/>
            <pc:sldMk cId="3222804598" sldId="277"/>
            <ac:spMk id="4" creationId="{F2F088BF-1F3F-4B30-B29C-752A8C97815E}"/>
          </ac:spMkLst>
        </pc:spChg>
        <pc:spChg chg="add mod">
          <ac:chgData name="sinevich.aa@gmail.com" userId="c0a0056e23ab17bc" providerId="LiveId" clId="{01FE6BB6-A67E-42E9-ABC6-1548C5CCC0D5}" dt="2024-03-13T22:59:23.162" v="2761" actId="20577"/>
          <ac:spMkLst>
            <pc:docMk/>
            <pc:sldMk cId="3222804598" sldId="277"/>
            <ac:spMk id="7" creationId="{4BB2F0B6-2BF2-474F-AAA3-5A555D07F4C5}"/>
          </ac:spMkLst>
        </pc:spChg>
        <pc:spChg chg="add mod">
          <ac:chgData name="sinevich.aa@gmail.com" userId="c0a0056e23ab17bc" providerId="LiveId" clId="{01FE6BB6-A67E-42E9-ABC6-1548C5CCC0D5}" dt="2024-03-13T12:43:06.497" v="882" actId="1035"/>
          <ac:spMkLst>
            <pc:docMk/>
            <pc:sldMk cId="3222804598" sldId="277"/>
            <ac:spMk id="9" creationId="{2E9D0E1A-1AD0-46B2-9D8C-BBF884467117}"/>
          </ac:spMkLst>
        </pc:spChg>
        <pc:picChg chg="add mod">
          <ac:chgData name="sinevich.aa@gmail.com" userId="c0a0056e23ab17bc" providerId="LiveId" clId="{01FE6BB6-A67E-42E9-ABC6-1548C5CCC0D5}" dt="2024-03-13T12:15:13.601" v="198" actId="14100"/>
          <ac:picMkLst>
            <pc:docMk/>
            <pc:sldMk cId="3222804598" sldId="277"/>
            <ac:picMk id="6" creationId="{5ACB7FC3-C4C7-4EF2-BE82-111FEEE19B72}"/>
          </ac:picMkLst>
        </pc:picChg>
        <pc:picChg chg="add del mod">
          <ac:chgData name="sinevich.aa@gmail.com" userId="c0a0056e23ab17bc" providerId="LiveId" clId="{01FE6BB6-A67E-42E9-ABC6-1548C5CCC0D5}" dt="2024-03-13T12:12:34.364" v="191" actId="478"/>
          <ac:picMkLst>
            <pc:docMk/>
            <pc:sldMk cId="3222804598" sldId="277"/>
            <ac:picMk id="3074" creationId="{1B0F2414-311C-4641-83DA-7FCF347D0A1F}"/>
          </ac:picMkLst>
        </pc:picChg>
      </pc:sldChg>
      <pc:sldChg chg="addSp delSp modSp new mod">
        <pc:chgData name="sinevich.aa@gmail.com" userId="c0a0056e23ab17bc" providerId="LiveId" clId="{01FE6BB6-A67E-42E9-ABC6-1548C5CCC0D5}" dt="2024-03-13T22:50:22.361" v="2622" actId="207"/>
        <pc:sldMkLst>
          <pc:docMk/>
          <pc:sldMk cId="278866272" sldId="278"/>
        </pc:sldMkLst>
        <pc:spChg chg="del">
          <ac:chgData name="sinevich.aa@gmail.com" userId="c0a0056e23ab17bc" providerId="LiveId" clId="{01FE6BB6-A67E-42E9-ABC6-1548C5CCC0D5}" dt="2024-03-13T22:24:09.169" v="2008" actId="478"/>
          <ac:spMkLst>
            <pc:docMk/>
            <pc:sldMk cId="278866272" sldId="278"/>
            <ac:spMk id="2" creationId="{5B48E84D-1B40-497F-A378-4B76E4CA5812}"/>
          </ac:spMkLst>
        </pc:spChg>
        <pc:spChg chg="del">
          <ac:chgData name="sinevich.aa@gmail.com" userId="c0a0056e23ab17bc" providerId="LiveId" clId="{01FE6BB6-A67E-42E9-ABC6-1548C5CCC0D5}" dt="2024-03-13T22:24:10.342" v="2009" actId="478"/>
          <ac:spMkLst>
            <pc:docMk/>
            <pc:sldMk cId="278866272" sldId="278"/>
            <ac:spMk id="3" creationId="{4ECE76E1-7237-4ECA-9DDA-37B9BD4B7355}"/>
          </ac:spMkLst>
        </pc:spChg>
        <pc:spChg chg="del">
          <ac:chgData name="sinevich.aa@gmail.com" userId="c0a0056e23ab17bc" providerId="LiveId" clId="{01FE6BB6-A67E-42E9-ABC6-1548C5CCC0D5}" dt="2024-03-13T22:24:11.146" v="2010" actId="478"/>
          <ac:spMkLst>
            <pc:docMk/>
            <pc:sldMk cId="278866272" sldId="278"/>
            <ac:spMk id="4" creationId="{9A2B7A2D-26AA-471B-AEDD-6CB1B8EAF306}"/>
          </ac:spMkLst>
        </pc:spChg>
        <pc:spChg chg="add mod">
          <ac:chgData name="sinevich.aa@gmail.com" userId="c0a0056e23ab17bc" providerId="LiveId" clId="{01FE6BB6-A67E-42E9-ABC6-1548C5CCC0D5}" dt="2024-03-13T22:43:40.661" v="2258" actId="1036"/>
          <ac:spMkLst>
            <pc:docMk/>
            <pc:sldMk cId="278866272" sldId="278"/>
            <ac:spMk id="13" creationId="{6192C7B3-03CB-4A7E-A149-97A3965F73BE}"/>
          </ac:spMkLst>
        </pc:spChg>
        <pc:spChg chg="add mod">
          <ac:chgData name="sinevich.aa@gmail.com" userId="c0a0056e23ab17bc" providerId="LiveId" clId="{01FE6BB6-A67E-42E9-ABC6-1548C5CCC0D5}" dt="2024-03-13T22:41:24.796" v="2156" actId="1076"/>
          <ac:spMkLst>
            <pc:docMk/>
            <pc:sldMk cId="278866272" sldId="278"/>
            <ac:spMk id="14" creationId="{45ED52C9-AD21-4A3C-8BB7-637EA1EFD5E5}"/>
          </ac:spMkLst>
        </pc:spChg>
        <pc:spChg chg="add mod">
          <ac:chgData name="sinevich.aa@gmail.com" userId="c0a0056e23ab17bc" providerId="LiveId" clId="{01FE6BB6-A67E-42E9-ABC6-1548C5CCC0D5}" dt="2024-03-13T22:34:52.068" v="2112" actId="207"/>
          <ac:spMkLst>
            <pc:docMk/>
            <pc:sldMk cId="278866272" sldId="278"/>
            <ac:spMk id="15" creationId="{501A4B04-62BC-42BA-8426-3BB00F771FBE}"/>
          </ac:spMkLst>
        </pc:spChg>
        <pc:spChg chg="add mod">
          <ac:chgData name="sinevich.aa@gmail.com" userId="c0a0056e23ab17bc" providerId="LiveId" clId="{01FE6BB6-A67E-42E9-ABC6-1548C5CCC0D5}" dt="2024-03-13T22:40:56.886" v="2150" actId="1076"/>
          <ac:spMkLst>
            <pc:docMk/>
            <pc:sldMk cId="278866272" sldId="278"/>
            <ac:spMk id="16" creationId="{92BD9881-F5A7-4656-B3FC-8737EA542C9A}"/>
          </ac:spMkLst>
        </pc:spChg>
        <pc:spChg chg="add mod">
          <ac:chgData name="sinevich.aa@gmail.com" userId="c0a0056e23ab17bc" providerId="LiveId" clId="{01FE6BB6-A67E-42E9-ABC6-1548C5CCC0D5}" dt="2024-03-13T22:41:00.780" v="2151" actId="1076"/>
          <ac:spMkLst>
            <pc:docMk/>
            <pc:sldMk cId="278866272" sldId="278"/>
            <ac:spMk id="17" creationId="{CBD7B82F-896C-44B5-8BB0-0460D9E1E816}"/>
          </ac:spMkLst>
        </pc:spChg>
        <pc:spChg chg="add mod">
          <ac:chgData name="sinevich.aa@gmail.com" userId="c0a0056e23ab17bc" providerId="LiveId" clId="{01FE6BB6-A67E-42E9-ABC6-1548C5CCC0D5}" dt="2024-03-13T22:35:47.061" v="2126" actId="1076"/>
          <ac:spMkLst>
            <pc:docMk/>
            <pc:sldMk cId="278866272" sldId="278"/>
            <ac:spMk id="18" creationId="{B3662B5E-4A35-4F00-A1BC-F4D268A0EBEA}"/>
          </ac:spMkLst>
        </pc:spChg>
        <pc:spChg chg="add mod">
          <ac:chgData name="sinevich.aa@gmail.com" userId="c0a0056e23ab17bc" providerId="LiveId" clId="{01FE6BB6-A67E-42E9-ABC6-1548C5CCC0D5}" dt="2024-03-13T22:40:27.303" v="2145" actId="207"/>
          <ac:spMkLst>
            <pc:docMk/>
            <pc:sldMk cId="278866272" sldId="278"/>
            <ac:spMk id="21" creationId="{8D092757-370A-4CC6-9DC9-5C961F107A04}"/>
          </ac:spMkLst>
        </pc:spChg>
        <pc:spChg chg="add mod">
          <ac:chgData name="sinevich.aa@gmail.com" userId="c0a0056e23ab17bc" providerId="LiveId" clId="{01FE6BB6-A67E-42E9-ABC6-1548C5CCC0D5}" dt="2024-03-13T22:40:31.611" v="2146" actId="207"/>
          <ac:spMkLst>
            <pc:docMk/>
            <pc:sldMk cId="278866272" sldId="278"/>
            <ac:spMk id="22" creationId="{64AFFFD5-B274-4435-B011-94E1C951402F}"/>
          </ac:spMkLst>
        </pc:spChg>
        <pc:spChg chg="add mod">
          <ac:chgData name="sinevich.aa@gmail.com" userId="c0a0056e23ab17bc" providerId="LiveId" clId="{01FE6BB6-A67E-42E9-ABC6-1548C5CCC0D5}" dt="2024-03-13T22:49:50.536" v="2620" actId="1076"/>
          <ac:spMkLst>
            <pc:docMk/>
            <pc:sldMk cId="278866272" sldId="278"/>
            <ac:spMk id="23" creationId="{5CF977C0-40B6-4601-A331-9601FD2ABDE2}"/>
          </ac:spMkLst>
        </pc:spChg>
        <pc:spChg chg="add mod">
          <ac:chgData name="sinevich.aa@gmail.com" userId="c0a0056e23ab17bc" providerId="LiveId" clId="{01FE6BB6-A67E-42E9-ABC6-1548C5CCC0D5}" dt="2024-03-13T22:43:17.759" v="2250" actId="1076"/>
          <ac:spMkLst>
            <pc:docMk/>
            <pc:sldMk cId="278866272" sldId="278"/>
            <ac:spMk id="24" creationId="{93EF2CCE-D704-41D0-92AF-F90E41727C41}"/>
          </ac:spMkLst>
        </pc:spChg>
        <pc:spChg chg="add mod">
          <ac:chgData name="sinevich.aa@gmail.com" userId="c0a0056e23ab17bc" providerId="LiveId" clId="{01FE6BB6-A67E-42E9-ABC6-1548C5CCC0D5}" dt="2024-03-13T22:50:22.361" v="2622" actId="207"/>
          <ac:spMkLst>
            <pc:docMk/>
            <pc:sldMk cId="278866272" sldId="278"/>
            <ac:spMk id="25" creationId="{A33833CA-E31D-4BC6-AA65-2F0E3EBA0941}"/>
          </ac:spMkLst>
        </pc:spChg>
        <pc:picChg chg="add del mod">
          <ac:chgData name="sinevich.aa@gmail.com" userId="c0a0056e23ab17bc" providerId="LiveId" clId="{01FE6BB6-A67E-42E9-ABC6-1548C5CCC0D5}" dt="2024-03-13T22:28:42.147" v="2028" actId="478"/>
          <ac:picMkLst>
            <pc:docMk/>
            <pc:sldMk cId="278866272" sldId="278"/>
            <ac:picMk id="6" creationId="{33204CAB-EB97-4FB4-84F1-0B35C61FD07D}"/>
          </ac:picMkLst>
        </pc:picChg>
        <pc:picChg chg="add mod">
          <ac:chgData name="sinevich.aa@gmail.com" userId="c0a0056e23ab17bc" providerId="LiveId" clId="{01FE6BB6-A67E-42E9-ABC6-1548C5CCC0D5}" dt="2024-03-13T22:43:44.692" v="2259" actId="14100"/>
          <ac:picMkLst>
            <pc:docMk/>
            <pc:sldMk cId="278866272" sldId="278"/>
            <ac:picMk id="8" creationId="{E1BF58C8-AD76-46AE-8596-9482CEA2A472}"/>
          </ac:picMkLst>
        </pc:picChg>
        <pc:picChg chg="add mod">
          <ac:chgData name="sinevich.aa@gmail.com" userId="c0a0056e23ab17bc" providerId="LiveId" clId="{01FE6BB6-A67E-42E9-ABC6-1548C5CCC0D5}" dt="2024-03-13T22:43:38.511" v="2257" actId="14100"/>
          <ac:picMkLst>
            <pc:docMk/>
            <pc:sldMk cId="278866272" sldId="278"/>
            <ac:picMk id="10" creationId="{41C5FF5C-10E1-4F94-84FC-0FFDF202774C}"/>
          </ac:picMkLst>
        </pc:picChg>
        <pc:picChg chg="add mod">
          <ac:chgData name="sinevich.aa@gmail.com" userId="c0a0056e23ab17bc" providerId="LiveId" clId="{01FE6BB6-A67E-42E9-ABC6-1548C5CCC0D5}" dt="2024-03-13T22:36:08.449" v="2130" actId="1076"/>
          <ac:picMkLst>
            <pc:docMk/>
            <pc:sldMk cId="278866272" sldId="278"/>
            <ac:picMk id="12" creationId="{CF745BDA-4BA1-49C3-AD27-CD774966F634}"/>
          </ac:picMkLst>
        </pc:picChg>
        <pc:picChg chg="add mod">
          <ac:chgData name="sinevich.aa@gmail.com" userId="c0a0056e23ab17bc" providerId="LiveId" clId="{01FE6BB6-A67E-42E9-ABC6-1548C5CCC0D5}" dt="2024-03-13T22:39:35.507" v="2134" actId="1076"/>
          <ac:picMkLst>
            <pc:docMk/>
            <pc:sldMk cId="278866272" sldId="278"/>
            <ac:picMk id="20" creationId="{C4F77021-892E-4CD2-8F09-A4B0536745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6AC7D-E451-48F1-8935-333BE17E374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28247-44FE-4BCD-A682-2DC633F86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3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28247-44FE-4BCD-A682-2DC633F86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7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28247-44FE-4BCD-A682-2DC633F86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3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28247-44FE-4BCD-A682-2DC633F868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3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1961350" y="-14002"/>
            <a:ext cx="7206641" cy="5143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15786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94705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990209" y="334864"/>
            <a:ext cx="5156895" cy="31209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812729" y="3542854"/>
            <a:ext cx="5518547" cy="75009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12729" y="4319743"/>
            <a:ext cx="5518547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1"/>
            </a:lvl1pPr>
            <a:lvl2pPr marL="0" indent="85723" algn="ctr">
              <a:spcBef>
                <a:spcPts val="0"/>
              </a:spcBef>
              <a:buSzTx/>
              <a:buNone/>
              <a:defRPr sz="1651"/>
            </a:lvl2pPr>
            <a:lvl3pPr marL="0" indent="171446" algn="ctr">
              <a:spcBef>
                <a:spcPts val="0"/>
              </a:spcBef>
              <a:buSzTx/>
              <a:buNone/>
              <a:defRPr sz="1651"/>
            </a:lvl3pPr>
            <a:lvl4pPr marL="0" indent="257168" algn="ctr">
              <a:spcBef>
                <a:spcPts val="0"/>
              </a:spcBef>
              <a:buSzTx/>
              <a:buNone/>
              <a:defRPr sz="1651"/>
            </a:lvl4pPr>
            <a:lvl5pPr marL="0" indent="342891" algn="ctr">
              <a:spcBef>
                <a:spcPts val="0"/>
              </a:spcBef>
              <a:buSzTx/>
              <a:buNone/>
              <a:defRPr sz="165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75933" y="4875616"/>
            <a:ext cx="185443" cy="1916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4789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04794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3888885" y="1094112"/>
            <a:ext cx="1" cy="78113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3200"/>
            </a:pPr>
            <a:endParaRPr sz="1200" dirty="0"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-252536" y="411510"/>
            <a:ext cx="9541568" cy="2322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b"/>
          <a:lstStyle/>
          <a:p>
            <a:pPr algn="ctr"/>
            <a:r>
              <a:rPr lang="ru-RU" sz="5600" b="1" dirty="0"/>
              <a:t>Комплексный подход к исследованию поляризационного джета</a:t>
            </a:r>
            <a:endParaRPr lang="ru-RU" sz="5600" b="1" dirty="0"/>
          </a:p>
        </p:txBody>
      </p:sp>
      <p:sp>
        <p:nvSpPr>
          <p:cNvPr id="55" name="Москва, 2017"/>
          <p:cNvSpPr txBox="1"/>
          <p:nvPr/>
        </p:nvSpPr>
        <p:spPr>
          <a:xfrm>
            <a:off x="215008" y="4081386"/>
            <a:ext cx="3847375" cy="361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sz="2000" b="1" dirty="0">
                <a:solidFill>
                  <a:schemeClr val="tx1"/>
                </a:solidFill>
                <a:cs typeface="Calibri" pitchFamily="34" charset="0"/>
              </a:rPr>
              <a:t>sinevich.aa@gmail.com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116" y="3275074"/>
            <a:ext cx="9036496" cy="792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r>
              <a:rPr lang="ru-RU" sz="2400" b="1" dirty="0"/>
              <a:t>Синевич А.А</a:t>
            </a:r>
            <a:r>
              <a:rPr lang="ru-RU" sz="2400" b="1" dirty="0"/>
              <a:t>.</a:t>
            </a:r>
            <a:r>
              <a:rPr lang="ru-RU" sz="2400" dirty="0"/>
              <a:t>, А.А. </a:t>
            </a:r>
            <a:r>
              <a:rPr lang="ru-RU" sz="2400" dirty="0" err="1"/>
              <a:t>Чернышов</a:t>
            </a:r>
            <a:r>
              <a:rPr lang="ru-RU" sz="2400" dirty="0"/>
              <a:t>, Д.В. </a:t>
            </a:r>
            <a:r>
              <a:rPr lang="ru-RU" sz="2400" dirty="0" err="1"/>
              <a:t>Чугунин</a:t>
            </a:r>
            <a:r>
              <a:rPr lang="ru-RU" sz="2400" dirty="0"/>
              <a:t>, М.В. </a:t>
            </a:r>
            <a:r>
              <a:rPr lang="ru-RU" sz="2400" dirty="0" smtClean="0"/>
              <a:t>Клименко, В.А</a:t>
            </a:r>
            <a:r>
              <a:rPr lang="ru-RU" sz="2400" dirty="0"/>
              <a:t>. Панченко, Г.А. Якимова, М.М. </a:t>
            </a:r>
            <a:r>
              <a:rPr lang="ru-RU" sz="2400" dirty="0" smtClean="0"/>
              <a:t>Могилевский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45101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1B56A55-45C2-43C3-AB24-16197C8AB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56229" r="2881" b="1059"/>
          <a:stretch/>
        </p:blipFill>
        <p:spPr bwMode="auto">
          <a:xfrm>
            <a:off x="4675" y="276456"/>
            <a:ext cx="4403390" cy="40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6AC033-05C7-418D-89FB-669281068FE3}"/>
              </a:ext>
            </a:extLst>
          </p:cNvPr>
          <p:cNvSpPr txBox="1"/>
          <p:nvPr/>
        </p:nvSpPr>
        <p:spPr>
          <a:xfrm>
            <a:off x="4228789" y="1"/>
            <a:ext cx="4913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Ионозонд </a:t>
            </a:r>
            <a:r>
              <a:rPr lang="en-US" sz="2800" b="1" dirty="0"/>
              <a:t>DPS-4 </a:t>
            </a:r>
            <a:r>
              <a:rPr lang="ru-RU" sz="2800" b="1" dirty="0"/>
              <a:t>в </a:t>
            </a:r>
            <a:r>
              <a:rPr lang="en-US" sz="2800" b="1" dirty="0" err="1"/>
              <a:t>Juliusruh</a:t>
            </a:r>
            <a:r>
              <a:rPr lang="ru-RU" sz="2800" b="1" dirty="0"/>
              <a:t>, Сев. Германия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8C46C9-D87F-49C0-8BB5-374B89E864FA}"/>
              </a:ext>
            </a:extLst>
          </p:cNvPr>
          <p:cNvSpPr txBox="1"/>
          <p:nvPr/>
        </p:nvSpPr>
        <p:spPr>
          <a:xfrm>
            <a:off x="4437365" y="1059582"/>
            <a:ext cx="47045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0" u="none" strike="noStrike" dirty="0">
                <a:solidFill>
                  <a:srgbClr val="000000"/>
                </a:solidFill>
                <a:effectLst/>
              </a:rPr>
              <a:t>С 18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UT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</a:rPr>
              <a:t> наблюдается существенное падение частоты </a:t>
            </a:r>
            <a:r>
              <a:rPr lang="ru-RU" sz="1600" b="1" i="1" u="none" strike="noStrike" dirty="0">
                <a:solidFill>
                  <a:srgbClr val="000000"/>
                </a:solidFill>
                <a:effectLst/>
              </a:rPr>
              <a:t>foF2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</a:rPr>
              <a:t>, которая достигает минимума около 22:30 UT, практически в то же время, что и в Троицке. Примерно в 22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UT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</a:rPr>
              <a:t> появляется чёткий след отражения с севера на частотах 1,5–2,1 </a:t>
            </a:r>
            <a:r>
              <a:rPr lang="ru-RU" sz="1600" b="1" i="0" u="none" strike="noStrike" dirty="0" err="1">
                <a:solidFill>
                  <a:srgbClr val="000000"/>
                </a:solidFill>
                <a:effectLst/>
              </a:rPr>
              <a:t>MHz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</a:rPr>
              <a:t> и дистанции 580–760 км. В это же время в основном облаке рассеянных сигналов на частотах 1,7–2,3 </a:t>
            </a:r>
            <a:r>
              <a:rPr lang="ru-RU" sz="1600" b="1" i="0" u="none" strike="noStrike" dirty="0" err="1">
                <a:solidFill>
                  <a:srgbClr val="000000"/>
                </a:solidFill>
                <a:effectLst/>
              </a:rPr>
              <a:t>MHz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</a:rPr>
              <a:t> и высоте 350–450 км просматривается U-образная структура, характерная для развитого ПД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/SAID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[</a:t>
            </a:r>
            <a:r>
              <a:rPr lang="ru-RU" sz="1600" b="1" i="0" u="none" strike="noStrike" dirty="0" smtClean="0">
                <a:solidFill>
                  <a:srgbClr val="000000"/>
                </a:solidFill>
                <a:effectLst/>
              </a:rPr>
              <a:t>Степанов</a:t>
            </a:r>
            <a:r>
              <a:rPr lang="en-US" sz="1600" b="1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</a:rPr>
              <a:t>и др., 2017</a:t>
            </a:r>
            <a:r>
              <a:rPr lang="en-US" sz="1600" b="1" i="0" u="none" strike="noStrike" dirty="0" smtClean="0">
                <a:solidFill>
                  <a:srgbClr val="000000"/>
                </a:solidFill>
                <a:effectLst/>
              </a:rPr>
              <a:t>]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</a:rPr>
              <a:t>. Вся совокупность изменения критической частоты, характерных особенностей </a:t>
            </a:r>
            <a:r>
              <a:rPr lang="ru-RU" sz="1600" b="1" i="0" u="none" strike="noStrike" dirty="0" err="1">
                <a:solidFill>
                  <a:srgbClr val="000000"/>
                </a:solidFill>
                <a:effectLst/>
              </a:rPr>
              <a:t>ионограмм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</a:rPr>
              <a:t> и рост скорости горизонтального дрейфа, говорят о развитии ПД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/SAID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</a:rPr>
              <a:t> вблизи станции </a:t>
            </a:r>
            <a:r>
              <a:rPr lang="ru-RU" sz="1600" b="1" i="0" u="none" strike="noStrike" dirty="0" err="1">
                <a:solidFill>
                  <a:srgbClr val="000000"/>
                </a:solidFill>
                <a:effectLst/>
              </a:rPr>
              <a:t>Juliusruh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ru-RU" sz="1600" b="1" dirty="0"/>
          </a:p>
        </p:txBody>
      </p:sp>
      <p:sp>
        <p:nvSpPr>
          <p:cNvPr id="10" name="Номер слайда 7">
            <a:extLst>
              <a:ext uri="{FF2B5EF4-FFF2-40B4-BE49-F238E27FC236}">
                <a16:creationId xmlns:a16="http://schemas.microsoft.com/office/drawing/2014/main" xmlns="" id="{95FF5DAA-1622-4507-8A89-896CB17B3AE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956044" y="4895642"/>
            <a:ext cx="333129" cy="196388"/>
          </a:xfrm>
        </p:spPr>
        <p:txBody>
          <a:bodyPr vert="horz" lIns="34291" tIns="17145" rIns="34291" bIns="17145" rtlCol="0" anchor="ctr"/>
          <a:lstStyle/>
          <a:p>
            <a:fld id="{86CB4B4D-7CA3-9044-876B-883B54F8677D}" type="slidenum">
              <a:rPr lang="ru-RU" sz="1400" b="1">
                <a:solidFill>
                  <a:schemeClr val="tx1"/>
                </a:solidFill>
              </a:rPr>
              <a:pPr/>
              <a:t>10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A4C467-73BC-4785-9DE1-A975C6F57C45}"/>
              </a:ext>
            </a:extLst>
          </p:cNvPr>
          <p:cNvSpPr txBox="1"/>
          <p:nvPr/>
        </p:nvSpPr>
        <p:spPr>
          <a:xfrm>
            <a:off x="963226" y="3868146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20:53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8FD979-8C48-4EF8-B22E-D85381247FDB}"/>
              </a:ext>
            </a:extLst>
          </p:cNvPr>
          <p:cNvSpPr txBox="1"/>
          <p:nvPr/>
        </p:nvSpPr>
        <p:spPr>
          <a:xfrm>
            <a:off x="2267744" y="386470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21:58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6FEA6A-5BC8-4BB0-A60B-4D18FD04272C}"/>
              </a:ext>
            </a:extLst>
          </p:cNvPr>
          <p:cNvSpPr txBox="1"/>
          <p:nvPr/>
        </p:nvSpPr>
        <p:spPr>
          <a:xfrm>
            <a:off x="3558019" y="3864704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22:53</a:t>
            </a:r>
          </a:p>
        </p:txBody>
      </p:sp>
      <p:sp>
        <p:nvSpPr>
          <p:cNvPr id="9" name="Стрелка вправо 8"/>
          <p:cNvSpPr/>
          <p:nvPr/>
        </p:nvSpPr>
        <p:spPr>
          <a:xfrm rot="8087968">
            <a:off x="2194478" y="1838200"/>
            <a:ext cx="835398" cy="215339"/>
          </a:xfrm>
          <a:prstGeom prst="rightArrow">
            <a:avLst>
              <a:gd name="adj1" fmla="val 43816"/>
              <a:gd name="adj2" fmla="val 669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1" name="Стрелка вправо 10"/>
          <p:cNvSpPr/>
          <p:nvPr/>
        </p:nvSpPr>
        <p:spPr>
          <a:xfrm rot="7029391">
            <a:off x="3360629" y="1948773"/>
            <a:ext cx="835398" cy="215339"/>
          </a:xfrm>
          <a:prstGeom prst="rightArrow">
            <a:avLst>
              <a:gd name="adj1" fmla="val 43816"/>
              <a:gd name="adj2" fmla="val 669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2" name="Прямоугольник 11"/>
          <p:cNvSpPr/>
          <p:nvPr/>
        </p:nvSpPr>
        <p:spPr>
          <a:xfrm>
            <a:off x="1874588" y="2099197"/>
            <a:ext cx="399819" cy="756084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2427734"/>
            <a:ext cx="31896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</p:spTree>
    <p:extLst>
      <p:ext uri="{BB962C8B-B14F-4D97-AF65-F5344CB8AC3E}">
        <p14:creationId xmlns:p14="http://schemas.microsoft.com/office/powerpoint/2010/main" val="36475279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CB7FC3-C4C7-4EF2-BE82-111FEEE19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4" y="-9607"/>
            <a:ext cx="7584843" cy="3805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B2F0B6-2BF2-474F-AAA3-5A555D07F4C5}"/>
              </a:ext>
            </a:extLst>
          </p:cNvPr>
          <p:cNvSpPr txBox="1"/>
          <p:nvPr/>
        </p:nvSpPr>
        <p:spPr>
          <a:xfrm>
            <a:off x="55547" y="3491012"/>
            <a:ext cx="9198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/>
              <a:t>Карты </a:t>
            </a:r>
            <a:r>
              <a:rPr lang="en-US" sz="2400" b="1" dirty="0"/>
              <a:t>TEC </a:t>
            </a:r>
            <a:r>
              <a:rPr lang="ru-RU" sz="2400" b="1" dirty="0"/>
              <a:t>для 12-23 </a:t>
            </a:r>
            <a:r>
              <a:rPr lang="en-US" sz="2400" b="1" dirty="0"/>
              <a:t>UT</a:t>
            </a:r>
            <a:endParaRPr lang="ru-RU" sz="2400" b="1" dirty="0"/>
          </a:p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В промежутке 18-21 UT заметен узкий провал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TEC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, который смещается на широты и долготы Калининграда и Москвы.</a:t>
            </a:r>
            <a:endParaRPr lang="ru-RU" dirty="0"/>
          </a:p>
        </p:txBody>
      </p:sp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xmlns="" id="{2E9D0E1A-1AD0-46B2-9D8C-BBF88446711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21802" y="4876006"/>
            <a:ext cx="333129" cy="196388"/>
          </a:xfrm>
        </p:spPr>
        <p:txBody>
          <a:bodyPr vert="horz" lIns="34291" tIns="17145" rIns="34291" bIns="17145" rtlCol="0" anchor="ctr"/>
          <a:lstStyle/>
          <a:p>
            <a:fld id="{86CB4B4D-7CA3-9044-876B-883B54F8677D}" type="slidenum">
              <a:rPr lang="ru-RU" sz="1400" b="1">
                <a:solidFill>
                  <a:schemeClr val="tx1"/>
                </a:solidFill>
              </a:rPr>
              <a:pPr/>
              <a:t>11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045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природа, на открытом воздухе, северное сия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E1BF58C8-AD76-46AE-8596-9482CEA2A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60" y="0"/>
            <a:ext cx="4345685" cy="207782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небо, природа, северное сияние, звез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1C5FF5C-10E1-4F94-84FC-0FFDF2027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5040"/>
            <a:ext cx="4636697" cy="19884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F745BDA-4BA1-49C3-AD27-CD774966F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75" y="3294980"/>
            <a:ext cx="3849805" cy="1854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C7B3-03CB-4A7E-A149-97A3965F73BE}"/>
              </a:ext>
            </a:extLst>
          </p:cNvPr>
          <p:cNvSpPr txBox="1"/>
          <p:nvPr/>
        </p:nvSpPr>
        <p:spPr>
          <a:xfrm>
            <a:off x="2145207" y="3138522"/>
            <a:ext cx="190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Kotelow</a:t>
            </a:r>
            <a:r>
              <a:rPr lang="en-US" dirty="0">
                <a:solidFill>
                  <a:schemeClr val="bg1"/>
                </a:solidFill>
              </a:rPr>
              <a:t>  21:13 UT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ED52C9-AD21-4A3C-8BB7-637EA1EFD5E5}"/>
              </a:ext>
            </a:extLst>
          </p:cNvPr>
          <p:cNvSpPr txBox="1"/>
          <p:nvPr/>
        </p:nvSpPr>
        <p:spPr>
          <a:xfrm>
            <a:off x="1285837" y="3466641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STEVE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501A4B04-62BC-42BA-8426-3BB00F771FBE}"/>
              </a:ext>
            </a:extLst>
          </p:cNvPr>
          <p:cNvSpPr/>
          <p:nvPr/>
        </p:nvSpPr>
        <p:spPr>
          <a:xfrm>
            <a:off x="2169155" y="3579862"/>
            <a:ext cx="298387" cy="504582"/>
          </a:xfrm>
          <a:prstGeom prst="downArrow">
            <a:avLst>
              <a:gd name="adj1" fmla="val 30543"/>
              <a:gd name="adj2" fmla="val 7918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BD9881-F5A7-4656-B3FC-8737EA542C9A}"/>
              </a:ext>
            </a:extLst>
          </p:cNvPr>
          <p:cNvSpPr txBox="1"/>
          <p:nvPr/>
        </p:nvSpPr>
        <p:spPr>
          <a:xfrm>
            <a:off x="5116091" y="4217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STEVE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xmlns="" id="{CBD7B82F-896C-44B5-8BB0-0460D9E1E816}"/>
              </a:ext>
            </a:extLst>
          </p:cNvPr>
          <p:cNvSpPr/>
          <p:nvPr/>
        </p:nvSpPr>
        <p:spPr>
          <a:xfrm>
            <a:off x="5992669" y="123156"/>
            <a:ext cx="350523" cy="488766"/>
          </a:xfrm>
          <a:prstGeom prst="downArrow">
            <a:avLst>
              <a:gd name="adj1" fmla="val 30543"/>
              <a:gd name="adj2" fmla="val 7918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662B5E-4A35-4F00-A1BC-F4D268A0EBEA}"/>
              </a:ext>
            </a:extLst>
          </p:cNvPr>
          <p:cNvSpPr txBox="1"/>
          <p:nvPr/>
        </p:nvSpPr>
        <p:spPr>
          <a:xfrm>
            <a:off x="7213072" y="-38214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Kiel  20:19 UT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4F77021-892E-4CD2-8F09-A4B053674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86" y="0"/>
            <a:ext cx="4345685" cy="1915312"/>
          </a:xfrm>
          <a:prstGeom prst="rect">
            <a:avLst/>
          </a:prstGeom>
        </p:spPr>
      </p:pic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8D092757-370A-4CC6-9DC9-5C961F107A04}"/>
              </a:ext>
            </a:extLst>
          </p:cNvPr>
          <p:cNvSpPr/>
          <p:nvPr/>
        </p:nvSpPr>
        <p:spPr>
          <a:xfrm>
            <a:off x="1449617" y="411510"/>
            <a:ext cx="350523" cy="488766"/>
          </a:xfrm>
          <a:prstGeom prst="downArrow">
            <a:avLst>
              <a:gd name="adj1" fmla="val 30543"/>
              <a:gd name="adj2" fmla="val 7918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xmlns="" id="{64AFFFD5-B274-4435-B011-94E1C951402F}"/>
              </a:ext>
            </a:extLst>
          </p:cNvPr>
          <p:cNvSpPr/>
          <p:nvPr/>
        </p:nvSpPr>
        <p:spPr>
          <a:xfrm>
            <a:off x="6310512" y="3848960"/>
            <a:ext cx="350523" cy="488766"/>
          </a:xfrm>
          <a:prstGeom prst="downArrow">
            <a:avLst>
              <a:gd name="adj1" fmla="val 30543"/>
              <a:gd name="adj2" fmla="val 7918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CF977C0-40B6-4601-A331-9601FD2ABDE2}"/>
              </a:ext>
            </a:extLst>
          </p:cNvPr>
          <p:cNvSpPr txBox="1"/>
          <p:nvPr/>
        </p:nvSpPr>
        <p:spPr>
          <a:xfrm>
            <a:off x="364596" y="1880041"/>
            <a:ext cx="2516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4">
                    <a:lumMod val="75000"/>
                  </a:schemeClr>
                </a:solidFill>
              </a:rPr>
              <a:t>STEVE</a:t>
            </a:r>
            <a:endParaRPr lang="ru-RU" sz="7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EF2CCE-D704-41D0-92AF-F90E41727C41}"/>
              </a:ext>
            </a:extLst>
          </p:cNvPr>
          <p:cNvSpPr txBox="1"/>
          <p:nvPr/>
        </p:nvSpPr>
        <p:spPr>
          <a:xfrm>
            <a:off x="4546526" y="2077822"/>
            <a:ext cx="4051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18.03.2018 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в Северной Германии</a:t>
            </a:r>
          </a:p>
        </p:txBody>
      </p:sp>
      <p:sp>
        <p:nvSpPr>
          <p:cNvPr id="25" name="Номер слайда 7">
            <a:extLst>
              <a:ext uri="{FF2B5EF4-FFF2-40B4-BE49-F238E27FC236}">
                <a16:creationId xmlns:a16="http://schemas.microsoft.com/office/drawing/2014/main" xmlns="" id="{A33833CA-E31D-4BC6-AA65-2F0E3EBA094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21802" y="4876006"/>
            <a:ext cx="333129" cy="196388"/>
          </a:xfrm>
        </p:spPr>
        <p:txBody>
          <a:bodyPr vert="horz" lIns="34291" tIns="17145" rIns="34291" bIns="17145" rtlCol="0" anchor="ctr"/>
          <a:lstStyle/>
          <a:p>
            <a:fld id="{86CB4B4D-7CA3-9044-876B-883B54F8677D}" type="slidenum">
              <a:rPr lang="ru-RU" sz="1400" b="1">
                <a:solidFill>
                  <a:schemeClr val="bg1"/>
                </a:solidFill>
              </a:rPr>
              <a:pPr/>
              <a:t>12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62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D823F58-9786-4796-B6B9-B18E7471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727" y="-194569"/>
            <a:ext cx="5518547" cy="750095"/>
          </a:xfrm>
        </p:spPr>
        <p:txBody>
          <a:bodyPr>
            <a:normAutofit/>
          </a:bodyPr>
          <a:lstStyle/>
          <a:p>
            <a:r>
              <a:rPr lang="ru-RU" sz="3600" dirty="0"/>
              <a:t>Выводы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E2254B-CEE4-4BBD-83FB-5A0D75494F1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829" y="483518"/>
            <a:ext cx="9053208" cy="4513024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/>
              <a:t>1. Проведено исследование ПД</a:t>
            </a:r>
            <a:r>
              <a:rPr lang="en-US" sz="2500" b="1" dirty="0"/>
              <a:t>/SAID</a:t>
            </a:r>
            <a:r>
              <a:rPr lang="ru-RU" sz="2500" b="1" dirty="0"/>
              <a:t> одновременно с помощью нескольких спутников и наземных ионозондов;</a:t>
            </a:r>
          </a:p>
          <a:p>
            <a:pPr algn="just"/>
            <a:r>
              <a:rPr lang="ru-RU" sz="2500" b="1" dirty="0"/>
              <a:t>2. Нахождение </a:t>
            </a:r>
            <a:r>
              <a:rPr lang="en-US" sz="2500" b="1" dirty="0"/>
              <a:t>STEVE </a:t>
            </a:r>
            <a:r>
              <a:rPr lang="ru-RU" sz="2500" b="1" dirty="0"/>
              <a:t>в рассматриваемое время и в рассматриваемом месте дополнительно подтверждает присутствие очень сильного ПД</a:t>
            </a:r>
            <a:r>
              <a:rPr lang="en-US" sz="2500" b="1" dirty="0"/>
              <a:t>/SAID</a:t>
            </a:r>
            <a:r>
              <a:rPr lang="ru-RU" sz="2500" b="1" dirty="0"/>
              <a:t>.</a:t>
            </a:r>
          </a:p>
          <a:p>
            <a:pPr algn="just"/>
            <a:r>
              <a:rPr lang="ru-RU" sz="2500" b="1" dirty="0"/>
              <a:t>3. Провал электронной концентрации, связанный с ГИП и ПД</a:t>
            </a:r>
            <a:r>
              <a:rPr lang="en-US" sz="2500" b="1" dirty="0"/>
              <a:t>/SAID</a:t>
            </a:r>
            <a:r>
              <a:rPr lang="ru-RU" sz="2500" b="1" dirty="0"/>
              <a:t>,</a:t>
            </a:r>
            <a:r>
              <a:rPr lang="en-US" sz="2500" b="1" dirty="0"/>
              <a:t> </a:t>
            </a:r>
            <a:r>
              <a:rPr lang="ru-RU" sz="2500" b="1" dirty="0"/>
              <a:t>наблюдается по локальным картам </a:t>
            </a:r>
            <a:r>
              <a:rPr lang="en-US" sz="2500" b="1" dirty="0"/>
              <a:t>TEC</a:t>
            </a:r>
            <a:r>
              <a:rPr lang="ru-RU" sz="2500" b="1" dirty="0"/>
              <a:t>;</a:t>
            </a:r>
          </a:p>
          <a:p>
            <a:pPr algn="just"/>
            <a:r>
              <a:rPr lang="ru-RU" sz="2500" b="1" dirty="0"/>
              <a:t>4. Страты поляризационного джета и неоднородности параметров плазмы внутри них могут вызывать множественные отражения, которые видны по </a:t>
            </a:r>
            <a:r>
              <a:rPr lang="ru-RU" sz="2500" b="1" dirty="0" err="1"/>
              <a:t>ионограммам</a:t>
            </a:r>
            <a:r>
              <a:rPr lang="ru-RU" sz="2500" b="1" dirty="0"/>
              <a:t> в виде </a:t>
            </a:r>
            <a:r>
              <a:rPr lang="en-US" sz="2500" b="1" dirty="0"/>
              <a:t>F-</a:t>
            </a:r>
            <a:r>
              <a:rPr lang="ru-RU" sz="2500" b="1" dirty="0"/>
              <a:t>рассеяния.</a:t>
            </a:r>
          </a:p>
        </p:txBody>
      </p: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xmlns="" id="{72BBF7DA-3774-47F5-8CF9-3B87DDB7D7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21802" y="4852526"/>
            <a:ext cx="333129" cy="196388"/>
          </a:xfrm>
        </p:spPr>
        <p:txBody>
          <a:bodyPr vert="horz" lIns="34291" tIns="17145" rIns="34291" bIns="17145" rtlCol="0" anchor="ctr"/>
          <a:lstStyle/>
          <a:p>
            <a:fld id="{86CB4B4D-7CA3-9044-876B-883B54F8677D}" type="slidenum">
              <a:rPr lang="ru-RU" sz="1400" b="1">
                <a:solidFill>
                  <a:schemeClr val="tx1"/>
                </a:solidFill>
              </a:rPr>
              <a:pPr/>
              <a:t>13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984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3F7931F-1BB2-465F-8968-1320AA94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067694"/>
            <a:ext cx="5518547" cy="750095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480285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>
          <a:xfrm>
            <a:off x="4496860" y="4803998"/>
            <a:ext cx="150281" cy="196388"/>
          </a:xfrm>
        </p:spPr>
        <p:txBody>
          <a:bodyPr/>
          <a:lstStyle/>
          <a:p>
            <a:fld id="{86CB4B4D-7CA3-9044-876B-883B54F8677D}" type="slidenum">
              <a:rPr lang="ru-RU" sz="1400" b="1">
                <a:solidFill>
                  <a:schemeClr val="tx1"/>
                </a:solidFill>
              </a:rPr>
              <a:pPr/>
              <a:t>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67" y="3313312"/>
            <a:ext cx="5796144" cy="114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" y="837485"/>
            <a:ext cx="3240359" cy="272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основного текста"/>
          <p:cNvSpPr txBox="1"/>
          <p:nvPr/>
        </p:nvSpPr>
        <p:spPr>
          <a:xfrm>
            <a:off x="1763059" y="0"/>
            <a:ext cx="7295293" cy="737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sz="1800" dirty="0">
                <a:solidFill>
                  <a:schemeClr val="tx1"/>
                </a:solidFill>
              </a:rPr>
              <a:t>Поляризационный джет (ПД) - узкая струя быстрого ионного дрейфа к западу в субавроральной зоне на высотах верхней области </a:t>
            </a:r>
            <a:r>
              <a:rPr lang="en-US" sz="1800" dirty="0">
                <a:solidFill>
                  <a:schemeClr val="tx1"/>
                </a:solidFill>
              </a:rPr>
              <a:t>F.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4456984"/>
            <a:ext cx="1584007" cy="261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9" tIns="26789" rIns="26789" bIns="26789" numCol="1" spcCol="38100" rtlCol="0" anchor="ctr">
            <a:spAutoFit/>
          </a:bodyPr>
          <a:lstStyle/>
          <a:p>
            <a:pPr algn="ctr" defTabSz="308067" hangingPunct="0"/>
            <a:r>
              <a:rPr lang="en-US" sz="1351" dirty="0"/>
              <a:t>[</a:t>
            </a:r>
            <a:r>
              <a:rPr lang="en-US" sz="1351" dirty="0" err="1"/>
              <a:t>Galperin</a:t>
            </a:r>
            <a:r>
              <a:rPr lang="en-US" sz="1351" dirty="0"/>
              <a:t> et al., 1973]</a:t>
            </a:r>
            <a:endParaRPr lang="ru-RU" sz="1351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07" y="1095876"/>
            <a:ext cx="5592619" cy="19930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defTabSz="308067" hangingPunct="0"/>
            <a:r>
              <a:rPr lang="en-US" b="1" dirty="0" err="1">
                <a:solidFill>
                  <a:srgbClr val="000000"/>
                </a:solidFill>
                <a:sym typeface="Helvetica Light"/>
              </a:rPr>
              <a:t>V</a:t>
            </a:r>
            <a:r>
              <a:rPr lang="en-US" b="1" dirty="0" err="1"/>
              <a:t>horz</a:t>
            </a:r>
            <a:r>
              <a:rPr lang="ru-RU" b="1" dirty="0"/>
              <a:t> </a:t>
            </a:r>
            <a:r>
              <a:rPr lang="en-US" b="1" dirty="0"/>
              <a:t>&gt;</a:t>
            </a:r>
            <a:r>
              <a:rPr lang="ru-RU" b="1" dirty="0"/>
              <a:t> </a:t>
            </a:r>
            <a:r>
              <a:rPr lang="en-US" b="1" dirty="0"/>
              <a:t>1000 </a:t>
            </a:r>
            <a:r>
              <a:rPr lang="ru-RU" b="1" dirty="0"/>
              <a:t>м</a:t>
            </a:r>
            <a:r>
              <a:rPr lang="en-US" b="1" dirty="0"/>
              <a:t>/</a:t>
            </a:r>
            <a:r>
              <a:rPr lang="ru-RU" b="1" dirty="0"/>
              <a:t>с</a:t>
            </a:r>
            <a:r>
              <a:rPr lang="en-US" b="1" dirty="0"/>
              <a:t> (&gt;500 </a:t>
            </a:r>
            <a:r>
              <a:rPr lang="ru-RU" b="1" dirty="0"/>
              <a:t>м</a:t>
            </a:r>
            <a:r>
              <a:rPr lang="en-US" b="1" dirty="0"/>
              <a:t>/</a:t>
            </a:r>
            <a:r>
              <a:rPr lang="ru-RU" b="1" dirty="0"/>
              <a:t>с)</a:t>
            </a:r>
            <a:endParaRPr lang="en-US" b="1" dirty="0"/>
          </a:p>
          <a:p>
            <a:pPr defTabSz="308067" hangingPunct="0"/>
            <a:r>
              <a:rPr lang="en-US" b="1" dirty="0"/>
              <a:t>MLT = </a:t>
            </a:r>
            <a:r>
              <a:rPr lang="ru-RU" b="1" dirty="0"/>
              <a:t>от</a:t>
            </a:r>
            <a:r>
              <a:rPr lang="en-US" b="1" dirty="0"/>
              <a:t> 16 </a:t>
            </a:r>
            <a:r>
              <a:rPr lang="ru-RU" b="1" dirty="0"/>
              <a:t>до</a:t>
            </a:r>
            <a:r>
              <a:rPr lang="en-US" b="1" dirty="0"/>
              <a:t> 04</a:t>
            </a:r>
            <a:r>
              <a:rPr lang="ru-RU" b="1" dirty="0"/>
              <a:t> (наиболее часто </a:t>
            </a:r>
            <a:r>
              <a:rPr lang="en-US" b="1" dirty="0"/>
              <a:t>~20-23 MLT)</a:t>
            </a:r>
            <a:endParaRPr lang="ru-RU" b="1" dirty="0"/>
          </a:p>
          <a:p>
            <a:r>
              <a:rPr lang="en-US" b="1" dirty="0"/>
              <a:t>MLAT = ~50°-65°</a:t>
            </a:r>
          </a:p>
          <a:p>
            <a:r>
              <a:rPr lang="ru-RU" b="1" dirty="0">
                <a:solidFill>
                  <a:srgbClr val="000000"/>
                </a:solidFill>
                <a:sym typeface="Helvetica Light"/>
              </a:rPr>
              <a:t>Ширина = 1</a:t>
            </a:r>
            <a:r>
              <a:rPr lang="en-US" b="1" dirty="0"/>
              <a:t>°</a:t>
            </a:r>
            <a:r>
              <a:rPr lang="ru-RU" b="1" dirty="0">
                <a:solidFill>
                  <a:srgbClr val="000000"/>
                </a:solidFill>
                <a:sym typeface="Helvetica Light"/>
              </a:rPr>
              <a:t>-2</a:t>
            </a:r>
            <a:r>
              <a:rPr lang="en-US" b="1" dirty="0"/>
              <a:t>°</a:t>
            </a:r>
            <a:r>
              <a:rPr lang="ru-RU" b="1" dirty="0"/>
              <a:t> (100-200 км)</a:t>
            </a:r>
          </a:p>
          <a:p>
            <a:r>
              <a:rPr lang="ru-RU" b="1" dirty="0">
                <a:solidFill>
                  <a:srgbClr val="000000"/>
                </a:solidFill>
                <a:sym typeface="Helvetica Light"/>
              </a:rPr>
              <a:t>Высоты = 180-600 км</a:t>
            </a:r>
            <a:endParaRPr lang="en-US" b="1" dirty="0">
              <a:solidFill>
                <a:srgbClr val="000000"/>
              </a:solidFill>
              <a:sym typeface="Helvetica Light"/>
            </a:endParaRPr>
          </a:p>
          <a:p>
            <a:r>
              <a:rPr lang="ru-RU" b="1" dirty="0"/>
              <a:t>Возникает внутри ГИП у его полярной стенки, </a:t>
            </a:r>
          </a:p>
          <a:p>
            <a:r>
              <a:rPr lang="ru-RU" b="1" dirty="0"/>
              <a:t>совпадает с ростом температуры электронов и ионов</a:t>
            </a:r>
            <a:endParaRPr lang="ru-RU" b="1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439" y="3476357"/>
            <a:ext cx="1657296" cy="261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9" tIns="26789" rIns="26789" bIns="26789" numCol="1" spcCol="38100" rtlCol="0" anchor="ctr">
            <a:spAutoFit/>
          </a:bodyPr>
          <a:lstStyle/>
          <a:p>
            <a:pPr algn="ctr" defTabSz="308067" hangingPunct="0"/>
            <a:r>
              <a:rPr lang="en-US" sz="1351" dirty="0"/>
              <a:t>MLAT-MLT</a:t>
            </a:r>
            <a:r>
              <a:rPr lang="ru-RU" sz="1351" dirty="0"/>
              <a:t> </a:t>
            </a:r>
            <a:r>
              <a:rPr lang="en-US" sz="1351" dirty="0"/>
              <a:t>coordinates</a:t>
            </a:r>
            <a:endParaRPr lang="ru-RU" sz="1351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9392" y="3678880"/>
            <a:ext cx="1584007" cy="261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9" tIns="26789" rIns="26789" bIns="26789" numCol="1" spcCol="38100" rtlCol="0" anchor="ctr">
            <a:spAutoFit/>
          </a:bodyPr>
          <a:lstStyle/>
          <a:p>
            <a:pPr algn="ctr" defTabSz="308067" hangingPunct="0"/>
            <a:r>
              <a:rPr lang="en-US" sz="1351" dirty="0"/>
              <a:t>[</a:t>
            </a:r>
            <a:r>
              <a:rPr lang="en-US" sz="1351" dirty="0" err="1"/>
              <a:t>Galperin</a:t>
            </a:r>
            <a:r>
              <a:rPr lang="en-US" sz="1351" dirty="0"/>
              <a:t> et al.,</a:t>
            </a:r>
            <a:r>
              <a:rPr lang="ru-RU" sz="1351" dirty="0"/>
              <a:t> </a:t>
            </a:r>
            <a:r>
              <a:rPr lang="en-US" sz="1351" dirty="0"/>
              <a:t>1974]</a:t>
            </a:r>
            <a:endParaRPr lang="ru-RU" sz="1351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1639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>
          <a:xfrm>
            <a:off x="4493518" y="4751626"/>
            <a:ext cx="150281" cy="196388"/>
          </a:xfrm>
        </p:spPr>
        <p:txBody>
          <a:bodyPr/>
          <a:lstStyle/>
          <a:p>
            <a:fld id="{86CB4B4D-7CA3-9044-876B-883B54F8677D}" type="slidenum">
              <a:rPr lang="ru-RU" sz="1400" b="1">
                <a:solidFill>
                  <a:schemeClr val="tx1"/>
                </a:solidFill>
              </a:rPr>
              <a:pPr/>
              <a:t>3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/>
          <a:stretch/>
        </p:blipFill>
        <p:spPr bwMode="auto">
          <a:xfrm>
            <a:off x="0" y="1491630"/>
            <a:ext cx="322751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87094"/>
            <a:ext cx="2928326" cy="307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0543" y="1574214"/>
            <a:ext cx="1947510" cy="3483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092" tIns="20092" rIns="20092" bIns="20092" numCol="1" spcCol="28575" rtlCol="0" anchor="ctr">
            <a:spAutoFit/>
          </a:bodyPr>
          <a:lstStyle/>
          <a:p>
            <a:pPr algn="ctr" defTabSz="231050" hangingPunct="0"/>
            <a:r>
              <a:rPr lang="en-US" sz="20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[Spiro et al., 1979]</a:t>
            </a:r>
            <a:endParaRPr lang="ru-RU" sz="200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80" y="2079251"/>
            <a:ext cx="2938780" cy="265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339502"/>
            <a:ext cx="8496944" cy="870535"/>
          </a:xfrm>
        </p:spPr>
        <p:txBody>
          <a:bodyPr>
            <a:noAutofit/>
          </a:bodyPr>
          <a:lstStyle/>
          <a:p>
            <a:r>
              <a:rPr lang="ru-RU" sz="3600" dirty="0"/>
              <a:t>В англоязычной литературе используется термин </a:t>
            </a:r>
            <a:r>
              <a:rPr lang="en-US" sz="3600" dirty="0" err="1"/>
              <a:t>SubAuroral</a:t>
            </a:r>
            <a:r>
              <a:rPr lang="en-US" sz="3600" dirty="0"/>
              <a:t> Ion Drift (SAID)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10149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8" y="386794"/>
            <a:ext cx="9161878" cy="2023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/>
            <a:r>
              <a:rPr lang="ru-RU" sz="3100" b="1" dirty="0">
                <a:latin typeface="Calibri" pitchFamily="34" charset="0"/>
                <a:cs typeface="Calibri" pitchFamily="34" charset="0"/>
              </a:rPr>
              <a:t>Исследовать свойства поляризационного джета, используя </a:t>
            </a:r>
            <a:r>
              <a:rPr lang="ru-RU" sz="3100" b="1" dirty="0"/>
              <a:t>одновременные наземные и спутниковые наблюдения, включая измерения с высокой пространственной частотой</a:t>
            </a:r>
            <a:endParaRPr lang="ru-RU" sz="31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"/>
          </p:nvPr>
        </p:nvSpPr>
        <p:spPr>
          <a:xfrm>
            <a:off x="4355976" y="4731990"/>
            <a:ext cx="494604" cy="288469"/>
          </a:xfrm>
        </p:spPr>
        <p:txBody>
          <a:bodyPr/>
          <a:lstStyle/>
          <a:p>
            <a:fld id="{86CB4B4D-7CA3-9044-876B-883B54F8677D}" type="slidenum">
              <a:rPr lang="ru-RU" sz="1400" b="1" smtClean="0">
                <a:solidFill>
                  <a:schemeClr val="tx1"/>
                </a:solidFill>
              </a:rPr>
              <a:pPr/>
              <a:t>4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" name="Заголовок основного текста"/>
          <p:cNvSpPr txBox="1"/>
          <p:nvPr/>
        </p:nvSpPr>
        <p:spPr>
          <a:xfrm>
            <a:off x="299552" y="185511"/>
            <a:ext cx="8505945" cy="442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sz="4800" dirty="0">
                <a:solidFill>
                  <a:schemeClr val="tx1"/>
                </a:solidFill>
              </a:rPr>
              <a:t>Цель</a:t>
            </a:r>
          </a:p>
        </p:txBody>
      </p:sp>
      <p:sp>
        <p:nvSpPr>
          <p:cNvPr id="5" name="Очень крутой заголовок…"/>
          <p:cNvSpPr txBox="1"/>
          <p:nvPr/>
        </p:nvSpPr>
        <p:spPr>
          <a:xfrm>
            <a:off x="581246" y="2428326"/>
            <a:ext cx="3312368" cy="107952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579" tIns="53579" rIns="53579" bIns="53579"/>
          <a:lstStyle/>
          <a:p>
            <a:pPr algn="ct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3200" dirty="0"/>
              <a:t>Используемые инструменты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33497" y="264375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dirty="0">
                <a:sym typeface="Arial Narrow"/>
              </a:rPr>
              <a:t>Спутниковые данные:</a:t>
            </a:r>
          </a:p>
          <a:p>
            <a:pPr algn="ctr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b="1" dirty="0">
                <a:sym typeface="Arial Narrow"/>
              </a:rPr>
              <a:t>NorSat-1, Swarm, DMSP</a:t>
            </a:r>
            <a:endParaRPr lang="ru-RU" b="1" dirty="0">
              <a:sym typeface="Arial Narrow"/>
            </a:endParaRPr>
          </a:p>
        </p:txBody>
      </p:sp>
      <p:pic>
        <p:nvPicPr>
          <p:cNvPr id="9" name="Picture 2" descr="C:\Users\Planeta-1\Desktop\norsatt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672534"/>
            <a:ext cx="1056879" cy="98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laneta-1\Desktop\Конференции\KMU2021\Swarm_spacecra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682029"/>
            <a:ext cx="1056879" cy="97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MSP Block-5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692476"/>
            <a:ext cx="1080120" cy="9584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-48570" y="350785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dirty="0">
                <a:solidFill>
                  <a:srgbClr val="253957"/>
                </a:solidFill>
                <a:sym typeface="Arial Narrow"/>
              </a:rPr>
              <a:t>Наземные средства</a:t>
            </a:r>
            <a:r>
              <a:rPr lang="en-US" b="1" dirty="0">
                <a:solidFill>
                  <a:srgbClr val="253957"/>
                </a:solidFill>
                <a:sym typeface="Arial Narrow"/>
              </a:rPr>
              <a:t>:</a:t>
            </a:r>
          </a:p>
          <a:p>
            <a:pPr algn="ctr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b="1" dirty="0">
                <a:solidFill>
                  <a:srgbClr val="253957"/>
                </a:solidFill>
                <a:sym typeface="Arial Narrow"/>
              </a:rPr>
              <a:t>Ионозонды, магнетометр</a:t>
            </a:r>
            <a:endParaRPr lang="en-US" b="1" dirty="0">
              <a:solidFill>
                <a:srgbClr val="253957"/>
              </a:solidFill>
              <a:sym typeface="Arial Narrow"/>
            </a:endParaRPr>
          </a:p>
        </p:txBody>
      </p:sp>
      <p:pic>
        <p:nvPicPr>
          <p:cNvPr id="13" name="Picture 8" descr="Super Dual Auroral Radar Network - Wikipedia">
            <a:extLst>
              <a:ext uri="{FF2B5EF4-FFF2-40B4-BE49-F238E27FC236}">
                <a16:creationId xmlns:a16="http://schemas.microsoft.com/office/drawing/2014/main" xmlns="" id="{97E07807-94A7-4C23-BDC0-D2D8FFB4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71950"/>
            <a:ext cx="1112096" cy="74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he antenna of the oblique ionosonde transmitter in the ASJI. | Download  Scientific Diagram">
            <a:extLst>
              <a:ext uri="{FF2B5EF4-FFF2-40B4-BE49-F238E27FC236}">
                <a16:creationId xmlns:a16="http://schemas.microsoft.com/office/drawing/2014/main" xmlns="" id="{6BD4D2E5-2990-4990-8A37-229E6FC36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30" y="4371949"/>
            <a:ext cx="1068408" cy="74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03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laneta-1\Desktop\Статья Ионограммы\FIG1_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t="3139" r="5721" b="6294"/>
          <a:stretch/>
        </p:blipFill>
        <p:spPr bwMode="auto">
          <a:xfrm>
            <a:off x="323528" y="877465"/>
            <a:ext cx="8476522" cy="40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9672" y="-70475"/>
            <a:ext cx="63107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Пролеты спутников и снимки </a:t>
            </a:r>
            <a:r>
              <a:rPr lang="en-US" sz="3200" dirty="0"/>
              <a:t>SSUSI</a:t>
            </a:r>
            <a:endParaRPr lang="ru-RU" sz="3200" dirty="0"/>
          </a:p>
          <a:p>
            <a:pPr algn="ctr"/>
            <a:r>
              <a:rPr lang="en-US" sz="3200" dirty="0"/>
              <a:t> </a:t>
            </a:r>
            <a:r>
              <a:rPr lang="ru-RU" sz="3200" dirty="0"/>
              <a:t>в </a:t>
            </a:r>
            <a:r>
              <a:rPr lang="en-US" sz="3200" dirty="0"/>
              <a:t>21-23 UT</a:t>
            </a:r>
            <a:r>
              <a:rPr lang="ru-RU" sz="3200" dirty="0"/>
              <a:t> 18.03.2018</a:t>
            </a:r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2"/>
          </p:nvPr>
        </p:nvSpPr>
        <p:spPr>
          <a:xfrm>
            <a:off x="4448773" y="4895642"/>
            <a:ext cx="246463" cy="196388"/>
          </a:xfrm>
        </p:spPr>
        <p:txBody>
          <a:bodyPr vert="horz" lIns="34291" tIns="17145" rIns="34291" bIns="17145" rtlCol="0" anchor="ctr"/>
          <a:lstStyle/>
          <a:p>
            <a:fld id="{86CB4B4D-7CA3-9044-876B-883B54F8677D}" type="slidenum">
              <a:rPr lang="ru-RU" sz="1200" b="1">
                <a:solidFill>
                  <a:schemeClr val="tx1"/>
                </a:solidFill>
              </a:rPr>
              <a:pPr/>
              <a:t>5</a:t>
            </a:fld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9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6BF168B-3B6E-46A8-9968-534C8CD92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3" y="726306"/>
            <a:ext cx="9144000" cy="35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AF8FE6-BE73-4401-BF33-126A811A4BF3}"/>
              </a:ext>
            </a:extLst>
          </p:cNvPr>
          <p:cNvSpPr txBox="1"/>
          <p:nvPr/>
        </p:nvSpPr>
        <p:spPr>
          <a:xfrm>
            <a:off x="1307637" y="4117018"/>
            <a:ext cx="9639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</a:t>
            </a:r>
            <a:r>
              <a:rPr lang="en-US" sz="2400" b="1" dirty="0"/>
              <a:t>)</a:t>
            </a:r>
            <a:r>
              <a:rPr lang="ru-RU" sz="2400" b="1" dirty="0"/>
              <a:t> – измерения </a:t>
            </a:r>
            <a:r>
              <a:rPr lang="en-US" sz="2400" b="1" dirty="0"/>
              <a:t>DMSP F-18</a:t>
            </a:r>
            <a:r>
              <a:rPr lang="ru-RU" sz="2400" b="1" dirty="0"/>
              <a:t> на 18 </a:t>
            </a:r>
            <a:r>
              <a:rPr lang="en-US" sz="2400" b="1" dirty="0"/>
              <a:t>MLT</a:t>
            </a:r>
            <a:endParaRPr lang="ru-RU" sz="2400" b="1" dirty="0"/>
          </a:p>
          <a:p>
            <a:r>
              <a:rPr lang="ru-RU" sz="2400" b="1" dirty="0"/>
              <a:t>б) – измерения </a:t>
            </a:r>
            <a:r>
              <a:rPr lang="en-US" sz="2400" b="1" dirty="0"/>
              <a:t>NorSat-1 </a:t>
            </a:r>
            <a:r>
              <a:rPr lang="ru-RU" sz="2400" b="1" dirty="0"/>
              <a:t>на 00 </a:t>
            </a:r>
            <a:r>
              <a:rPr lang="en-US" sz="2400" b="1" dirty="0"/>
              <a:t>MLT</a:t>
            </a:r>
            <a:endParaRPr lang="ru-RU" sz="2400" b="1" dirty="0"/>
          </a:p>
        </p:txBody>
      </p:sp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xmlns="" id="{6929ACCB-2E80-47F2-A5FD-C89E971BC11D}"/>
              </a:ext>
            </a:extLst>
          </p:cNvPr>
          <p:cNvSpPr txBox="1">
            <a:spLocks/>
          </p:cNvSpPr>
          <p:nvPr/>
        </p:nvSpPr>
        <p:spPr>
          <a:xfrm>
            <a:off x="4445427" y="4895642"/>
            <a:ext cx="246463" cy="196388"/>
          </a:xfrm>
          <a:prstGeom prst="rect">
            <a:avLst/>
          </a:prstGeom>
        </p:spPr>
        <p:txBody>
          <a:bodyPr lIns="34291" tIns="17145" rIns="34291" bIns="1714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z="1200" b="1"/>
              <a:pPr/>
              <a:t>6</a:t>
            </a:fld>
            <a:endParaRPr lang="ru-RU" sz="1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10FE24-A6CB-451D-8B84-EE0158650FE7}"/>
              </a:ext>
            </a:extLst>
          </p:cNvPr>
          <p:cNvSpPr txBox="1"/>
          <p:nvPr/>
        </p:nvSpPr>
        <p:spPr>
          <a:xfrm>
            <a:off x="1425746" y="49781"/>
            <a:ext cx="6285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Измеренные спутниками параметры плазмы</a:t>
            </a:r>
          </a:p>
          <a:p>
            <a:pPr algn="ctr"/>
            <a:r>
              <a:rPr lang="ru-RU" sz="2400" b="1" dirty="0"/>
              <a:t> внутри ПД</a:t>
            </a:r>
            <a:r>
              <a:rPr lang="en-US" sz="2400" b="1" dirty="0"/>
              <a:t>/SAID</a:t>
            </a:r>
            <a:endParaRPr lang="ru-RU" sz="24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137B99E-4FAB-45B0-9D29-0647D97ED67C}"/>
              </a:ext>
            </a:extLst>
          </p:cNvPr>
          <p:cNvSpPr/>
          <p:nvPr/>
        </p:nvSpPr>
        <p:spPr>
          <a:xfrm>
            <a:off x="4187957" y="1059582"/>
            <a:ext cx="672075" cy="1224136"/>
          </a:xfrm>
          <a:prstGeom prst="rect">
            <a:avLst/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B722F82-1724-400D-95E5-81DC5F821FD7}"/>
              </a:ext>
            </a:extLst>
          </p:cNvPr>
          <p:cNvSpPr/>
          <p:nvPr/>
        </p:nvSpPr>
        <p:spPr>
          <a:xfrm>
            <a:off x="3419872" y="2643758"/>
            <a:ext cx="1824203" cy="1224136"/>
          </a:xfrm>
          <a:prstGeom prst="rect">
            <a:avLst/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198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0" y="228738"/>
            <a:ext cx="17716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s://lh7-us.googleusercontent.com/DL0XE2pK3v-amVLt2WGNDYzpN_0FpbmJTT3fU5zOA3cfjtwGeKSa5iVZCJ0ZdV7dAYUgYLb_rXYQ9QowEryG3QolfOWvjjQQ44AK5d8KAi18sbMQNHraNjm4KnDHk89jBP7oGzueHltLaCFkV7b_OW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r="45680"/>
          <a:stretch/>
        </p:blipFill>
        <p:spPr bwMode="auto">
          <a:xfrm>
            <a:off x="5220073" y="2780234"/>
            <a:ext cx="1990865" cy="18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5720" y="2925513"/>
            <a:ext cx="50626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Начиная с 18 </a:t>
            </a:r>
            <a:r>
              <a:rPr lang="en-US" b="1" dirty="0"/>
              <a:t>UT</a:t>
            </a:r>
            <a:r>
              <a:rPr lang="ru-RU" b="1" dirty="0"/>
              <a:t> след F-слоя на </a:t>
            </a:r>
            <a:r>
              <a:rPr lang="ru-RU" b="1" dirty="0" err="1"/>
              <a:t>ионограммах</a:t>
            </a:r>
            <a:r>
              <a:rPr lang="ru-RU" b="1" dirty="0"/>
              <a:t> начинает расширяться, иногда с появлением дополнительных следов, как например в 18:45. </a:t>
            </a:r>
          </a:p>
          <a:p>
            <a:pPr algn="r"/>
            <a:r>
              <a:rPr lang="ru-RU" b="1" dirty="0"/>
              <a:t>Это может указывать на то, что ионозонд находился под областью провала электронной концентрации, связанной с ПД.</a:t>
            </a:r>
          </a:p>
        </p:txBody>
      </p:sp>
      <p:pic>
        <p:nvPicPr>
          <p:cNvPr id="6152" name="Picture 8" descr="https://lh7-us.googleusercontent.com/PVrgBpIzGCu48Fvi8LPxsbV3RZpzqrjWlKtW16P65QF7bNwEcZK0akKTdIZXieFoDjKKZ7n5rp9Gw0WMZkOfSa-KSnSigtKqy-OwUPJYCDQP3cgIiT_jMLmZKjl6rdstD4TugxBJkmlrV_-O91oD2J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539" r="46850"/>
          <a:stretch/>
        </p:blipFill>
        <p:spPr bwMode="auto">
          <a:xfrm>
            <a:off x="7236297" y="2780234"/>
            <a:ext cx="1832102" cy="18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18533" y="2745350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18:00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69277" y="2745350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18:45</a:t>
            </a:r>
          </a:p>
        </p:txBody>
      </p:sp>
      <p:sp>
        <p:nvSpPr>
          <p:cNvPr id="16" name="Стрелка вправо 15"/>
          <p:cNvSpPr/>
          <p:nvPr/>
        </p:nvSpPr>
        <p:spPr>
          <a:xfrm rot="7723247">
            <a:off x="8527231" y="3204645"/>
            <a:ext cx="619691" cy="218421"/>
          </a:xfrm>
          <a:prstGeom prst="rightArrow">
            <a:avLst>
              <a:gd name="adj1" fmla="val 33903"/>
              <a:gd name="adj2" fmla="val 669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7" name="Номер слайда 7"/>
          <p:cNvSpPr>
            <a:spLocks noGrp="1"/>
          </p:cNvSpPr>
          <p:nvPr>
            <p:ph type="sldNum" sz="quarter" idx="2"/>
          </p:nvPr>
        </p:nvSpPr>
        <p:spPr>
          <a:xfrm>
            <a:off x="4238872" y="4803998"/>
            <a:ext cx="333129" cy="196388"/>
          </a:xfrm>
        </p:spPr>
        <p:txBody>
          <a:bodyPr vert="horz" lIns="34291" tIns="17145" rIns="34291" bIns="17145" rtlCol="0" anchor="ctr"/>
          <a:lstStyle/>
          <a:p>
            <a:fld id="{86CB4B4D-7CA3-9044-876B-883B54F8677D}" type="slidenum">
              <a:rPr lang="ru-RU" sz="1200" b="1">
                <a:solidFill>
                  <a:schemeClr val="tx1"/>
                </a:solidFill>
              </a:rPr>
              <a:pPr/>
              <a:t>7</a:t>
            </a:fld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1275606"/>
            <a:ext cx="399819" cy="756084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9" name="Стрелка вправо 18"/>
          <p:cNvSpPr/>
          <p:nvPr/>
        </p:nvSpPr>
        <p:spPr>
          <a:xfrm rot="3499594">
            <a:off x="203194" y="613846"/>
            <a:ext cx="1169270" cy="215339"/>
          </a:xfrm>
          <a:prstGeom prst="rightArrow">
            <a:avLst>
              <a:gd name="adj1" fmla="val 43816"/>
              <a:gd name="adj2" fmla="val 669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0A65D6F-5FDD-4BAE-A212-4F98EB1F5166}"/>
              </a:ext>
            </a:extLst>
          </p:cNvPr>
          <p:cNvSpPr txBox="1"/>
          <p:nvPr/>
        </p:nvSpPr>
        <p:spPr>
          <a:xfrm>
            <a:off x="2032126" y="32306"/>
            <a:ext cx="743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Ионозонд Парус-А Ладушкин (Калининград)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56025" y="813941"/>
            <a:ext cx="3072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Видно, что 18 марта </a:t>
            </a:r>
            <a:r>
              <a:rPr lang="en-US" b="1" dirty="0"/>
              <a:t>foF2 </a:t>
            </a:r>
            <a:r>
              <a:rPr lang="ru-RU" b="1" dirty="0"/>
              <a:t>резко падает на 1 МГц с 20 до 21 UT</a:t>
            </a:r>
          </a:p>
        </p:txBody>
      </p:sp>
      <p:pic>
        <p:nvPicPr>
          <p:cNvPr id="23" name="Picture 4" descr="https://lh7-us.googleusercontent.com/1mmrmU0vktyRS__tey_uSN1hv9pbzoFu0PaRrEzOMPNUxiM4A0uSxNXrWbiVCpgdoS-hYE0YR1LUTS6jReDTmrU6BrvmpKa7LdFymqrnz3w8A9yz6VgJYqcI6B0RbuhUp3n2n0NACOrIGQZr4e7iQk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8" r="46700"/>
          <a:stretch/>
        </p:blipFill>
        <p:spPr bwMode="auto">
          <a:xfrm>
            <a:off x="7236297" y="797436"/>
            <a:ext cx="1841772" cy="184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lh7-us.googleusercontent.com/nR8gQQ-PF0pbYpKBod3FH0NPrB7bC50C8hSNUYfjDqCEzo3IR6brKrVXuiTAppD6LyOvXN8SouA7g0EwPtzIpsEqUUUSdjiu4pYduiqJAYO4qy7aSPmXr7Inbtw0HSYfS7z3tp-lS_QfPVto_keKX0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12367" r="45697" b="1031"/>
          <a:stretch/>
        </p:blipFill>
        <p:spPr bwMode="auto">
          <a:xfrm>
            <a:off x="5220072" y="797435"/>
            <a:ext cx="1990866" cy="18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378944" y="771550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17:30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18533" y="771550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16:45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526318" y="1195327"/>
            <a:ext cx="11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foF2, </a:t>
            </a:r>
            <a:r>
              <a:rPr lang="ru-RU" b="1" dirty="0" smtClean="0"/>
              <a:t>МГц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26964" y="239855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243007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7-us.googleusercontent.com/EUBzqUTKncCWLjc38tiJp1HkMTP6FafsJTHviJTl72hw5sn6Noc5a4ZWxDx6CUt1TN5EuVf-XrOlPgoCisjiuFDB1bm4_4AW2YyCjzLbMCIWci7YvSv0V-IdGsWx6_sG_owhixPofXYHzZvdWXejW3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5" r="46977"/>
          <a:stretch/>
        </p:blipFill>
        <p:spPr bwMode="auto">
          <a:xfrm>
            <a:off x="204358" y="123478"/>
            <a:ext cx="2259418" cy="256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h7-us.googleusercontent.com/5xVXt1wViCqjCYWqOcJMzg5tN-aBcOAiewVbAsnemPIJ7KgpoSdaG_md-uW_dWJn2DK4aDTFojS1VMgi-Mbl5hvbw3kEFmsv-wfOs_5Kt9G9p3Rw0JdfLNRGltOdNxq2CeEXy8slUlrIx8kE58M2ca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8" r="46683"/>
          <a:stretch/>
        </p:blipFill>
        <p:spPr bwMode="auto">
          <a:xfrm>
            <a:off x="2587506" y="123478"/>
            <a:ext cx="2160240" cy="256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h7-us.googleusercontent.com/CJoOhJ7sviaiSs18XBq4mR7_MbwMZ5MfE1mggFZS_4EoH2T0pUWKdNUqqfaRLH3pL591StF7LKBv8z9zdsFBFbLeepzAje7bLyEXriKoJeVu1qOeXt3ET8ZzpJDQWaIt69d8tpokcuDZmBkGiYtFpN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5" r="46335"/>
          <a:stretch/>
        </p:blipFill>
        <p:spPr bwMode="auto">
          <a:xfrm>
            <a:off x="223630" y="2685620"/>
            <a:ext cx="2240146" cy="23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lh7-us.googleusercontent.com/5n05FTJlrFpcStZJY8Tomo5qi7b-6yOHjTAB3seM4X2c40uDjsLb8UVZn9CmpSrayLbFFIFiB0GGCxF1-_ZKdbNIsk45CzGfQiGOqg-tmcl6jvHE9Es7JA1ESQbp37ebarLMi0Xgtjd-7al5Lz16De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5" r="46011"/>
          <a:stretch/>
        </p:blipFill>
        <p:spPr bwMode="auto">
          <a:xfrm>
            <a:off x="2587506" y="2685618"/>
            <a:ext cx="2160240" cy="23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9869" y="299862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20:30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3263" y="299862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21:30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9870" y="2745681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22:00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3263" y="2745681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22:30</a:t>
            </a:r>
          </a:p>
        </p:txBody>
      </p:sp>
      <p:sp>
        <p:nvSpPr>
          <p:cNvPr id="15" name="Номер слайда 7"/>
          <p:cNvSpPr>
            <a:spLocks noGrp="1"/>
          </p:cNvSpPr>
          <p:nvPr>
            <p:ph type="sldNum" sz="quarter" idx="2"/>
          </p:nvPr>
        </p:nvSpPr>
        <p:spPr>
          <a:xfrm>
            <a:off x="4718680" y="4848594"/>
            <a:ext cx="333129" cy="196388"/>
          </a:xfrm>
        </p:spPr>
        <p:txBody>
          <a:bodyPr vert="horz" lIns="34291" tIns="17145" rIns="34291" bIns="17145" rtlCol="0" anchor="ctr"/>
          <a:lstStyle/>
          <a:p>
            <a:fld id="{86CB4B4D-7CA3-9044-876B-883B54F8677D}" type="slidenum">
              <a:rPr lang="ru-RU" sz="1400" b="1">
                <a:solidFill>
                  <a:schemeClr val="tx1"/>
                </a:solidFill>
              </a:rPr>
              <a:pPr/>
              <a:t>8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0977" y="111824"/>
            <a:ext cx="438976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Начиная с 20:30 проявляется F-рассеяние и значительное поглощение.</a:t>
            </a:r>
          </a:p>
          <a:p>
            <a:pPr algn="ctr"/>
            <a:r>
              <a:rPr lang="ru-RU" sz="2000" b="1" dirty="0"/>
              <a:t>Такое изменение </a:t>
            </a:r>
            <a:r>
              <a:rPr lang="ru-RU" sz="2000" b="1" dirty="0" err="1"/>
              <a:t>ионограмм</a:t>
            </a:r>
            <a:r>
              <a:rPr lang="ru-RU" sz="2000" b="1" dirty="0"/>
              <a:t> вместе с быстрым падением </a:t>
            </a:r>
            <a:r>
              <a:rPr lang="en-US" sz="2000" b="1" dirty="0"/>
              <a:t>foF2</a:t>
            </a:r>
            <a:r>
              <a:rPr lang="ru-RU" sz="2000" b="1" dirty="0"/>
              <a:t> представляет собой типичную картину развития ПД</a:t>
            </a:r>
            <a:r>
              <a:rPr lang="en-US" sz="2000" b="1" dirty="0"/>
              <a:t>/SAID</a:t>
            </a:r>
            <a:r>
              <a:rPr lang="ru-RU" sz="2000" b="1" dirty="0"/>
              <a:t>.</a:t>
            </a:r>
          </a:p>
          <a:p>
            <a:pPr algn="ctr"/>
            <a:r>
              <a:rPr lang="ru-RU" sz="2000" b="1" dirty="0"/>
              <a:t>Наличие F-рассеяния на </a:t>
            </a:r>
            <a:r>
              <a:rPr lang="ru-RU" sz="2000" b="1" dirty="0" err="1"/>
              <a:t>ионограммах</a:t>
            </a:r>
            <a:r>
              <a:rPr lang="ru-RU" sz="2000" b="1" dirty="0"/>
              <a:t> указывает на присутствие средне- и мелкомасштабных неоднородностей электронной концентрации в рассматриваемой области, что совпадает с обнаружением страт ПД по данным спутника </a:t>
            </a:r>
            <a:r>
              <a:rPr lang="en-US" sz="2000" b="1" dirty="0"/>
              <a:t>NorSat-1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1320182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5BC92A9-C42A-46A1-B50C-AB7C4E733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5673" r="3723" b="1680"/>
          <a:stretch/>
        </p:blipFill>
        <p:spPr bwMode="auto">
          <a:xfrm>
            <a:off x="4283968" y="12965"/>
            <a:ext cx="4784022" cy="505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D6EA0B-C87C-42C7-9352-D8A0DD5E4FA9}"/>
              </a:ext>
            </a:extLst>
          </p:cNvPr>
          <p:cNvSpPr txBox="1"/>
          <p:nvPr/>
        </p:nvSpPr>
        <p:spPr>
          <a:xfrm>
            <a:off x="418478" y="117946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Ионозонд </a:t>
            </a:r>
            <a:r>
              <a:rPr lang="en-US" sz="3200" b="1" dirty="0"/>
              <a:t>DPS-4 </a:t>
            </a:r>
            <a:r>
              <a:rPr lang="ru-RU" sz="3200" b="1" dirty="0"/>
              <a:t>в Троицке, Москва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DD3225-6B35-4CF2-A96A-18EF9B556420}"/>
              </a:ext>
            </a:extLst>
          </p:cNvPr>
          <p:cNvSpPr txBox="1"/>
          <p:nvPr/>
        </p:nvSpPr>
        <p:spPr>
          <a:xfrm>
            <a:off x="-25325" y="1299586"/>
            <a:ext cx="41941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u="none" strike="noStrike" dirty="0">
                <a:solidFill>
                  <a:srgbClr val="000000"/>
                </a:solidFill>
                <a:effectLst/>
              </a:rPr>
              <a:t>С 18 часов одновременно с </a:t>
            </a:r>
            <a:r>
              <a:rPr lang="ru-RU" sz="2000" b="1" dirty="0">
                <a:solidFill>
                  <a:srgbClr val="000000"/>
                </a:solidFill>
              </a:rPr>
              <a:t>ростом АЕ-индекса начинается плавное падение </a:t>
            </a:r>
            <a:r>
              <a:rPr lang="en-US" sz="2000" b="1" dirty="0">
                <a:solidFill>
                  <a:srgbClr val="000000"/>
                </a:solidFill>
              </a:rPr>
              <a:t>foF2 </a:t>
            </a:r>
            <a:r>
              <a:rPr lang="ru-RU" sz="2000" b="1" dirty="0">
                <a:solidFill>
                  <a:srgbClr val="000000"/>
                </a:solidFill>
              </a:rPr>
              <a:t>до минимума в 22 часа и вместе с этим растет горизонтальный дрейф на высотах подошвы </a:t>
            </a:r>
            <a:r>
              <a:rPr lang="en-US" sz="2000" b="1" dirty="0">
                <a:solidFill>
                  <a:srgbClr val="000000"/>
                </a:solidFill>
              </a:rPr>
              <a:t>F</a:t>
            </a:r>
            <a:r>
              <a:rPr lang="ru-RU" sz="2000" b="1" dirty="0">
                <a:solidFill>
                  <a:srgbClr val="000000"/>
                </a:solidFill>
              </a:rPr>
              <a:t>-слоя.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Также как на </a:t>
            </a:r>
            <a:r>
              <a:rPr lang="ru-RU" sz="2000" b="1" dirty="0" err="1">
                <a:solidFill>
                  <a:srgbClr val="000000"/>
                </a:solidFill>
              </a:rPr>
              <a:t>ионограммах</a:t>
            </a:r>
            <a:r>
              <a:rPr lang="ru-RU" sz="2000" b="1" dirty="0">
                <a:solidFill>
                  <a:srgbClr val="000000"/>
                </a:solidFill>
              </a:rPr>
              <a:t> со станции Ладушкин, здесь с 18 часов наблюдается </a:t>
            </a:r>
            <a:r>
              <a:rPr lang="en-US" sz="2000" b="1" dirty="0">
                <a:solidFill>
                  <a:srgbClr val="000000"/>
                </a:solidFill>
              </a:rPr>
              <a:t>F</a:t>
            </a:r>
            <a:r>
              <a:rPr lang="ru-RU" sz="2000" b="1" dirty="0">
                <a:solidFill>
                  <a:srgbClr val="000000"/>
                </a:solidFill>
              </a:rPr>
              <a:t>-рассеяние и поглощение</a:t>
            </a:r>
            <a:endParaRPr lang="ru-RU" sz="2000" dirty="0"/>
          </a:p>
        </p:txBody>
      </p:sp>
      <p:sp>
        <p:nvSpPr>
          <p:cNvPr id="7" name="Номер слайда 7">
            <a:extLst>
              <a:ext uri="{FF2B5EF4-FFF2-40B4-BE49-F238E27FC236}">
                <a16:creationId xmlns:a16="http://schemas.microsoft.com/office/drawing/2014/main" xmlns="" id="{20191A57-9047-4FD8-AD7C-E866A4EC3AC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3899926" y="4852526"/>
            <a:ext cx="333129" cy="196388"/>
          </a:xfrm>
        </p:spPr>
        <p:txBody>
          <a:bodyPr vert="horz" lIns="34291" tIns="17145" rIns="34291" bIns="17145" rtlCol="0" anchor="ctr"/>
          <a:lstStyle/>
          <a:p>
            <a:fld id="{86CB4B4D-7CA3-9044-876B-883B54F8677D}" type="slidenum">
              <a:rPr lang="ru-RU" sz="1400" b="1">
                <a:solidFill>
                  <a:schemeClr val="tx1"/>
                </a:solidFill>
              </a:rPr>
              <a:pPr/>
              <a:t>9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26416">
            <a:off x="5254970" y="2497762"/>
            <a:ext cx="598631" cy="215339"/>
          </a:xfrm>
          <a:prstGeom prst="rightArrow">
            <a:avLst>
              <a:gd name="adj1" fmla="val 43816"/>
              <a:gd name="adj2" fmla="val 669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9" name="Стрелка вправо 8"/>
          <p:cNvSpPr/>
          <p:nvPr/>
        </p:nvSpPr>
        <p:spPr>
          <a:xfrm rot="1633851">
            <a:off x="4971546" y="1538028"/>
            <a:ext cx="816050" cy="215339"/>
          </a:xfrm>
          <a:prstGeom prst="rightArrow">
            <a:avLst>
              <a:gd name="adj1" fmla="val 43816"/>
              <a:gd name="adj2" fmla="val 669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</p:spTree>
    <p:extLst>
      <p:ext uri="{BB962C8B-B14F-4D97-AF65-F5344CB8AC3E}">
        <p14:creationId xmlns:p14="http://schemas.microsoft.com/office/powerpoint/2010/main" val="4100917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631</Words>
  <Application>Microsoft Office PowerPoint</Application>
  <PresentationFormat>Экран (16:9)</PresentationFormat>
  <Paragraphs>84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В англоязычной литературе используется термин SubAuroral Ion Drift (SAID)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Planeta-1</dc:creator>
  <cp:lastModifiedBy>Planeta-1</cp:lastModifiedBy>
  <cp:revision>53</cp:revision>
  <dcterms:created xsi:type="dcterms:W3CDTF">2024-02-02T10:09:46Z</dcterms:created>
  <dcterms:modified xsi:type="dcterms:W3CDTF">2024-08-23T14:42:26Z</dcterms:modified>
</cp:coreProperties>
</file>