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60" r:id="rId5"/>
    <p:sldId id="259" r:id="rId6"/>
    <p:sldId id="269" r:id="rId7"/>
    <p:sldId id="270" r:id="rId8"/>
    <p:sldId id="264" r:id="rId9"/>
    <p:sldId id="272" r:id="rId10"/>
    <p:sldId id="271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403"/>
    <a:srgbClr val="ED6D0D"/>
  </p:clrMru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38D4C-AACD-427F-B256-A5BFEDE4FA62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373CF1-0992-48CB-A9BC-8D4555B86194}">
      <dgm:prSet phldrT="[Текст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</a:rPr>
            <a:t>X-ray flare</a:t>
          </a:r>
          <a:endParaRPr lang="ru-RU" sz="2400" dirty="0">
            <a:solidFill>
              <a:srgbClr val="002060"/>
            </a:solidFill>
          </a:endParaRPr>
        </a:p>
      </dgm:t>
    </dgm:pt>
    <dgm:pt modelId="{0DA015AE-E4F1-4C90-8077-10A39F078565}" type="parTrans" cxnId="{5216FC85-D7AC-4EAB-A248-8FE61C15A294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D467B50E-1D81-4376-AFCD-BB63EC8CDA6B}" type="sibTrans" cxnId="{5216FC85-D7AC-4EAB-A248-8FE61C15A294}">
      <dgm:prSet custT="1"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CCBE4D80-8D5F-4F2E-ABDB-C26BAC5DD3E5}">
      <dgm:prSet phldrT="[Текст]" custT="1"/>
      <dgm:spPr/>
      <dgm:t>
        <a:bodyPr/>
        <a:lstStyle/>
        <a:p>
          <a:r>
            <a:rPr lang="en-US" sz="2800" dirty="0" smtClean="0">
              <a:solidFill>
                <a:srgbClr val="002060"/>
              </a:solidFill>
            </a:rPr>
            <a:t>CME</a:t>
          </a:r>
          <a:endParaRPr lang="ru-RU" sz="2800" dirty="0">
            <a:solidFill>
              <a:srgbClr val="002060"/>
            </a:solidFill>
          </a:endParaRPr>
        </a:p>
      </dgm:t>
    </dgm:pt>
    <dgm:pt modelId="{4EB425B3-0211-4137-BBC6-EE4D07E90F73}" type="parTrans" cxnId="{78DB598C-41F5-456F-9EC0-7294BB3CDD5A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8B397F88-B17D-42FD-A665-85957A5000DF}" type="sibTrans" cxnId="{78DB598C-41F5-456F-9EC0-7294BB3CDD5A}">
      <dgm:prSet custT="1"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A2A06D8F-7A27-4D5C-9293-91168A8089E9}">
      <dgm:prSet phldrT="[Текст]" custT="1"/>
      <dgm:spPr/>
      <dgm:t>
        <a:bodyPr/>
        <a:lstStyle/>
        <a:p>
          <a:r>
            <a:rPr lang="en-US" sz="4000" dirty="0" smtClean="0">
              <a:solidFill>
                <a:srgbClr val="002060"/>
              </a:solidFill>
            </a:rPr>
            <a:t>SEP</a:t>
          </a:r>
          <a:endParaRPr lang="ru-RU" sz="4000" dirty="0">
            <a:solidFill>
              <a:srgbClr val="002060"/>
            </a:solidFill>
          </a:endParaRPr>
        </a:p>
      </dgm:t>
    </dgm:pt>
    <dgm:pt modelId="{84070A26-CF6B-4D9F-9AEE-BA1990DAC232}" type="parTrans" cxnId="{1A1B123D-2D36-4AF9-8B6A-57FE457020F2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220D3A2F-6AFC-4187-8F8A-713C70197C64}" type="sibTrans" cxnId="{1A1B123D-2D36-4AF9-8B6A-57FE457020F2}">
      <dgm:prSet/>
      <dgm:spPr/>
      <dgm:t>
        <a:bodyPr/>
        <a:lstStyle/>
        <a:p>
          <a:endParaRPr lang="ru-RU" sz="2800">
            <a:solidFill>
              <a:srgbClr val="002060"/>
            </a:solidFill>
          </a:endParaRPr>
        </a:p>
      </dgm:t>
    </dgm:pt>
    <dgm:pt modelId="{D26B4E5A-DFF6-40A7-8DA3-33CF06ABA74E}" type="pres">
      <dgm:prSet presAssocID="{AD538D4C-AACD-427F-B256-A5BFEDE4FA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F31BA8-93E8-45E4-9E26-07EEA34641F9}" type="pres">
      <dgm:prSet presAssocID="{AD538D4C-AACD-427F-B256-A5BFEDE4FA62}" presName="vNodes" presStyleCnt="0"/>
      <dgm:spPr/>
    </dgm:pt>
    <dgm:pt modelId="{5419C3EE-E114-46DF-8E82-0FFB3A05A8DE}" type="pres">
      <dgm:prSet presAssocID="{60373CF1-0992-48CB-A9BC-8D4555B86194}" presName="node" presStyleLbl="node1" presStyleIdx="0" presStyleCnt="3" custScaleX="294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5898A-C134-4A64-86D0-AB47F193C5C6}" type="pres">
      <dgm:prSet presAssocID="{D467B50E-1D81-4376-AFCD-BB63EC8CDA6B}" presName="spacerT" presStyleCnt="0"/>
      <dgm:spPr/>
    </dgm:pt>
    <dgm:pt modelId="{B1C6AE77-4539-46E5-85C6-AAD528A6AF19}" type="pres">
      <dgm:prSet presAssocID="{D467B50E-1D81-4376-AFCD-BB63EC8CDA6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7DAD815-6060-46D8-9A4D-C4732E968380}" type="pres">
      <dgm:prSet presAssocID="{D467B50E-1D81-4376-AFCD-BB63EC8CDA6B}" presName="spacerB" presStyleCnt="0"/>
      <dgm:spPr/>
    </dgm:pt>
    <dgm:pt modelId="{3FB11DA1-EA0A-4708-B388-58E19E0E319F}" type="pres">
      <dgm:prSet presAssocID="{CCBE4D80-8D5F-4F2E-ABDB-C26BAC5DD3E5}" presName="node" presStyleLbl="node1" presStyleIdx="1" presStyleCnt="3" custScaleX="275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9E55C-FF5F-482F-985F-B5BF0F5652F8}" type="pres">
      <dgm:prSet presAssocID="{AD538D4C-AACD-427F-B256-A5BFEDE4FA62}" presName="sibTransLast" presStyleLbl="sibTrans2D1" presStyleIdx="1" presStyleCnt="2" custScaleX="175502" custLinFactX="-13936" custLinFactNeighborX="-100000" custLinFactNeighborY="-6157"/>
      <dgm:spPr/>
      <dgm:t>
        <a:bodyPr/>
        <a:lstStyle/>
        <a:p>
          <a:endParaRPr lang="ru-RU"/>
        </a:p>
      </dgm:t>
    </dgm:pt>
    <dgm:pt modelId="{5D2495E6-704B-4F45-A8F7-753CF949D264}" type="pres">
      <dgm:prSet presAssocID="{AD538D4C-AACD-427F-B256-A5BFEDE4FA6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3E48FB7-2A34-4039-93CA-C10791FF2773}" type="pres">
      <dgm:prSet presAssocID="{AD538D4C-AACD-427F-B256-A5BFEDE4FA62}" presName="lastNode" presStyleLbl="node1" presStyleIdx="2" presStyleCnt="3" custScaleX="130988" custLinFactNeighborX="-15614" custLinFactNeighborY="-1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1B123D-2D36-4AF9-8B6A-57FE457020F2}" srcId="{AD538D4C-AACD-427F-B256-A5BFEDE4FA62}" destId="{A2A06D8F-7A27-4D5C-9293-91168A8089E9}" srcOrd="2" destOrd="0" parTransId="{84070A26-CF6B-4D9F-9AEE-BA1990DAC232}" sibTransId="{220D3A2F-6AFC-4187-8F8A-713C70197C64}"/>
    <dgm:cxn modelId="{520A34EA-5B3F-4C25-A3B0-AE486AC5EA91}" type="presOf" srcId="{8B397F88-B17D-42FD-A665-85957A5000DF}" destId="{ABD9E55C-FF5F-482F-985F-B5BF0F5652F8}" srcOrd="0" destOrd="0" presId="urn:microsoft.com/office/officeart/2005/8/layout/equation2"/>
    <dgm:cxn modelId="{78DB598C-41F5-456F-9EC0-7294BB3CDD5A}" srcId="{AD538D4C-AACD-427F-B256-A5BFEDE4FA62}" destId="{CCBE4D80-8D5F-4F2E-ABDB-C26BAC5DD3E5}" srcOrd="1" destOrd="0" parTransId="{4EB425B3-0211-4137-BBC6-EE4D07E90F73}" sibTransId="{8B397F88-B17D-42FD-A665-85957A5000DF}"/>
    <dgm:cxn modelId="{9D8C3B7F-E51A-46CB-9302-BBF39BBCEBFD}" type="presOf" srcId="{AD538D4C-AACD-427F-B256-A5BFEDE4FA62}" destId="{D26B4E5A-DFF6-40A7-8DA3-33CF06ABA74E}" srcOrd="0" destOrd="0" presId="urn:microsoft.com/office/officeart/2005/8/layout/equation2"/>
    <dgm:cxn modelId="{5130D991-F80E-40A4-ABBA-1F7F9D7BBB49}" type="presOf" srcId="{D467B50E-1D81-4376-AFCD-BB63EC8CDA6B}" destId="{B1C6AE77-4539-46E5-85C6-AAD528A6AF19}" srcOrd="0" destOrd="0" presId="urn:microsoft.com/office/officeart/2005/8/layout/equation2"/>
    <dgm:cxn modelId="{5216FC85-D7AC-4EAB-A248-8FE61C15A294}" srcId="{AD538D4C-AACD-427F-B256-A5BFEDE4FA62}" destId="{60373CF1-0992-48CB-A9BC-8D4555B86194}" srcOrd="0" destOrd="0" parTransId="{0DA015AE-E4F1-4C90-8077-10A39F078565}" sibTransId="{D467B50E-1D81-4376-AFCD-BB63EC8CDA6B}"/>
    <dgm:cxn modelId="{A9D3D906-9278-4261-A661-1E22AF29E0F3}" type="presOf" srcId="{A2A06D8F-7A27-4D5C-9293-91168A8089E9}" destId="{53E48FB7-2A34-4039-93CA-C10791FF2773}" srcOrd="0" destOrd="0" presId="urn:microsoft.com/office/officeart/2005/8/layout/equation2"/>
    <dgm:cxn modelId="{835DA6F7-1B58-4EEC-9B63-ED1E7715A457}" type="presOf" srcId="{60373CF1-0992-48CB-A9BC-8D4555B86194}" destId="{5419C3EE-E114-46DF-8E82-0FFB3A05A8DE}" srcOrd="0" destOrd="0" presId="urn:microsoft.com/office/officeart/2005/8/layout/equation2"/>
    <dgm:cxn modelId="{C4940B36-66AD-4810-9B8F-2A291FB65342}" type="presOf" srcId="{8B397F88-B17D-42FD-A665-85957A5000DF}" destId="{5D2495E6-704B-4F45-A8F7-753CF949D264}" srcOrd="1" destOrd="0" presId="urn:microsoft.com/office/officeart/2005/8/layout/equation2"/>
    <dgm:cxn modelId="{9A00DAC8-8CFB-4FB4-A672-53DB4EE6A993}" type="presOf" srcId="{CCBE4D80-8D5F-4F2E-ABDB-C26BAC5DD3E5}" destId="{3FB11DA1-EA0A-4708-B388-58E19E0E319F}" srcOrd="0" destOrd="0" presId="urn:microsoft.com/office/officeart/2005/8/layout/equation2"/>
    <dgm:cxn modelId="{5D626F8A-5C02-459E-8D25-93784B4851E4}" type="presParOf" srcId="{D26B4E5A-DFF6-40A7-8DA3-33CF06ABA74E}" destId="{95F31BA8-93E8-45E4-9E26-07EEA34641F9}" srcOrd="0" destOrd="0" presId="urn:microsoft.com/office/officeart/2005/8/layout/equation2"/>
    <dgm:cxn modelId="{3F5A79C0-0CB4-487D-B729-AAAF9F6D9E25}" type="presParOf" srcId="{95F31BA8-93E8-45E4-9E26-07EEA34641F9}" destId="{5419C3EE-E114-46DF-8E82-0FFB3A05A8DE}" srcOrd="0" destOrd="0" presId="urn:microsoft.com/office/officeart/2005/8/layout/equation2"/>
    <dgm:cxn modelId="{3A76766D-39D1-4C5A-B5F9-13A6893A6918}" type="presParOf" srcId="{95F31BA8-93E8-45E4-9E26-07EEA34641F9}" destId="{01C5898A-C134-4A64-86D0-AB47F193C5C6}" srcOrd="1" destOrd="0" presId="urn:microsoft.com/office/officeart/2005/8/layout/equation2"/>
    <dgm:cxn modelId="{D84DAB72-9050-48F1-87A7-D633CC2FF806}" type="presParOf" srcId="{95F31BA8-93E8-45E4-9E26-07EEA34641F9}" destId="{B1C6AE77-4539-46E5-85C6-AAD528A6AF19}" srcOrd="2" destOrd="0" presId="urn:microsoft.com/office/officeart/2005/8/layout/equation2"/>
    <dgm:cxn modelId="{F9D678E7-2BEF-483A-87C2-1C37187AAD22}" type="presParOf" srcId="{95F31BA8-93E8-45E4-9E26-07EEA34641F9}" destId="{47DAD815-6060-46D8-9A4D-C4732E968380}" srcOrd="3" destOrd="0" presId="urn:microsoft.com/office/officeart/2005/8/layout/equation2"/>
    <dgm:cxn modelId="{59F2EAA3-365B-4688-B50D-2D60C8FB44EF}" type="presParOf" srcId="{95F31BA8-93E8-45E4-9E26-07EEA34641F9}" destId="{3FB11DA1-EA0A-4708-B388-58E19E0E319F}" srcOrd="4" destOrd="0" presId="urn:microsoft.com/office/officeart/2005/8/layout/equation2"/>
    <dgm:cxn modelId="{A5E3C84D-4DE3-4676-AACE-1CE18E600307}" type="presParOf" srcId="{D26B4E5A-DFF6-40A7-8DA3-33CF06ABA74E}" destId="{ABD9E55C-FF5F-482F-985F-B5BF0F5652F8}" srcOrd="1" destOrd="0" presId="urn:microsoft.com/office/officeart/2005/8/layout/equation2"/>
    <dgm:cxn modelId="{4FB1EE03-358D-477B-92D9-145282E6EFDC}" type="presParOf" srcId="{ABD9E55C-FF5F-482F-985F-B5BF0F5652F8}" destId="{5D2495E6-704B-4F45-A8F7-753CF949D264}" srcOrd="0" destOrd="0" presId="urn:microsoft.com/office/officeart/2005/8/layout/equation2"/>
    <dgm:cxn modelId="{A36D447D-046B-47EE-BBA2-A4EBDED02AB4}" type="presParOf" srcId="{D26B4E5A-DFF6-40A7-8DA3-33CF06ABA74E}" destId="{53E48FB7-2A34-4039-93CA-C10791FF277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A1D2F-75CE-454C-BD5A-1328AAB050E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460429E-3F6E-4EAE-A7DB-7D29EC992A5A}">
      <dgm:prSet phldrT="[Текст]"/>
      <dgm:spPr>
        <a:solidFill>
          <a:srgbClr val="FDA403">
            <a:alpha val="51000"/>
          </a:srgbClr>
        </a:solidFill>
      </dgm:spPr>
      <dgm:t>
        <a:bodyPr/>
        <a:lstStyle/>
        <a:p>
          <a:r>
            <a:rPr lang="en-US" dirty="0" smtClean="0"/>
            <a:t>SEP model</a:t>
          </a:r>
          <a:endParaRPr lang="ru-RU" dirty="0"/>
        </a:p>
      </dgm:t>
    </dgm:pt>
    <dgm:pt modelId="{BEFBF1C8-4E6A-47EE-88ED-96380FB30C19}" type="parTrans" cxnId="{3A023D32-2786-4E93-A027-B3E122196E74}">
      <dgm:prSet/>
      <dgm:spPr/>
      <dgm:t>
        <a:bodyPr/>
        <a:lstStyle/>
        <a:p>
          <a:endParaRPr lang="ru-RU"/>
        </a:p>
      </dgm:t>
    </dgm:pt>
    <dgm:pt modelId="{F519BCB2-4C62-41C4-8FC8-5B843074C64B}" type="sibTrans" cxnId="{3A023D32-2786-4E93-A027-B3E122196E74}">
      <dgm:prSet/>
      <dgm:spPr/>
      <dgm:t>
        <a:bodyPr/>
        <a:lstStyle/>
        <a:p>
          <a:endParaRPr lang="ru-RU"/>
        </a:p>
      </dgm:t>
    </dgm:pt>
    <dgm:pt modelId="{39EB4AE3-9B7E-4D09-A0E2-9D51B3453CF6}">
      <dgm:prSet phldrT="[Текст]"/>
      <dgm:spPr/>
      <dgm:t>
        <a:bodyPr/>
        <a:lstStyle/>
        <a:p>
          <a:r>
            <a:rPr lang="en-US" dirty="0" smtClean="0"/>
            <a:t>Probability</a:t>
          </a:r>
          <a:endParaRPr lang="ru-RU" dirty="0"/>
        </a:p>
      </dgm:t>
    </dgm:pt>
    <dgm:pt modelId="{DDA98AA7-12AE-4131-8C15-DA251F2A0278}" type="parTrans" cxnId="{91327380-D061-451C-8E52-9B42095A3D36}">
      <dgm:prSet/>
      <dgm:spPr/>
      <dgm:t>
        <a:bodyPr/>
        <a:lstStyle/>
        <a:p>
          <a:endParaRPr lang="ru-RU"/>
        </a:p>
      </dgm:t>
    </dgm:pt>
    <dgm:pt modelId="{843810DB-6F47-46FC-A948-BA377F7DFD60}" type="sibTrans" cxnId="{91327380-D061-451C-8E52-9B42095A3D36}">
      <dgm:prSet/>
      <dgm:spPr/>
      <dgm:t>
        <a:bodyPr/>
        <a:lstStyle/>
        <a:p>
          <a:endParaRPr lang="ru-RU"/>
        </a:p>
      </dgm:t>
    </dgm:pt>
    <dgm:pt modelId="{67855BE5-BAEB-4569-BDE8-38BE0B10977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Maximum flux</a:t>
          </a:r>
          <a:endParaRPr lang="ru-RU" sz="2400" dirty="0" smtClean="0"/>
        </a:p>
      </dgm:t>
    </dgm:pt>
    <dgm:pt modelId="{7F1B0B51-73D6-4732-BC7E-212496F0479A}" type="parTrans" cxnId="{5E381E4C-236D-4DDC-8FEA-2C642A018183}">
      <dgm:prSet/>
      <dgm:spPr/>
      <dgm:t>
        <a:bodyPr/>
        <a:lstStyle/>
        <a:p>
          <a:endParaRPr lang="ru-RU"/>
        </a:p>
      </dgm:t>
    </dgm:pt>
    <dgm:pt modelId="{33EC0A74-81FC-47BC-9BCD-64E0D5AA5FCC}" type="sibTrans" cxnId="{5E381E4C-236D-4DDC-8FEA-2C642A018183}">
      <dgm:prSet/>
      <dgm:spPr/>
      <dgm:t>
        <a:bodyPr/>
        <a:lstStyle/>
        <a:p>
          <a:endParaRPr lang="ru-RU"/>
        </a:p>
      </dgm:t>
    </dgm:pt>
    <dgm:pt modelId="{A2AE09D6-46BD-4506-99DD-A191258B9827}">
      <dgm:prSet phldrT="[Текст]" custT="1"/>
      <dgm:spPr/>
      <dgm:t>
        <a:bodyPr/>
        <a:lstStyle/>
        <a:p>
          <a:r>
            <a:rPr lang="en-US" sz="2400" dirty="0" smtClean="0"/>
            <a:t>Time delay</a:t>
          </a:r>
          <a:endParaRPr lang="ru-RU" sz="2400" dirty="0"/>
        </a:p>
      </dgm:t>
    </dgm:pt>
    <dgm:pt modelId="{1F81A8BD-A8EA-44AA-8867-78314D86CFBA}" type="parTrans" cxnId="{C40B47F7-569A-4090-A57D-87215DF09F69}">
      <dgm:prSet/>
      <dgm:spPr/>
      <dgm:t>
        <a:bodyPr/>
        <a:lstStyle/>
        <a:p>
          <a:endParaRPr lang="ru-RU"/>
        </a:p>
      </dgm:t>
    </dgm:pt>
    <dgm:pt modelId="{382F6BA0-737F-4A82-AF32-A2E450CB86BF}" type="sibTrans" cxnId="{C40B47F7-569A-4090-A57D-87215DF09F69}">
      <dgm:prSet/>
      <dgm:spPr/>
      <dgm:t>
        <a:bodyPr/>
        <a:lstStyle/>
        <a:p>
          <a:endParaRPr lang="ru-RU"/>
        </a:p>
      </dgm:t>
    </dgm:pt>
    <dgm:pt modelId="{06DC5643-77D3-4538-A7FB-A8A00A8D13D3}">
      <dgm:prSet phldrT="[Текст]" custT="1"/>
      <dgm:spPr/>
      <dgm:t>
        <a:bodyPr/>
        <a:lstStyle/>
        <a:p>
          <a:r>
            <a:rPr lang="en-US" sz="2400" dirty="0" smtClean="0"/>
            <a:t>Energy spectrum</a:t>
          </a:r>
          <a:endParaRPr lang="ru-RU" sz="2400" dirty="0"/>
        </a:p>
      </dgm:t>
    </dgm:pt>
    <dgm:pt modelId="{7F9092FE-FE34-429E-BEC7-85F418A8A872}" type="parTrans" cxnId="{E70FB29C-DFA6-4B69-AA15-009918B19B58}">
      <dgm:prSet/>
      <dgm:spPr/>
      <dgm:t>
        <a:bodyPr/>
        <a:lstStyle/>
        <a:p>
          <a:endParaRPr lang="ru-RU"/>
        </a:p>
      </dgm:t>
    </dgm:pt>
    <dgm:pt modelId="{DB00CFC7-6B2B-4F5A-9028-9224B1EC265F}" type="sibTrans" cxnId="{E70FB29C-DFA6-4B69-AA15-009918B19B58}">
      <dgm:prSet/>
      <dgm:spPr/>
      <dgm:t>
        <a:bodyPr/>
        <a:lstStyle/>
        <a:p>
          <a:endParaRPr lang="ru-RU"/>
        </a:p>
      </dgm:t>
    </dgm:pt>
    <dgm:pt modelId="{4581599E-A644-4B50-8F07-2330AF2BBCFD}" type="pres">
      <dgm:prSet presAssocID="{399A1D2F-75CE-454C-BD5A-1328AAB050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357935-2F84-4DF1-A15D-BA39FF793C78}" type="pres">
      <dgm:prSet presAssocID="{7460429E-3F6E-4EAE-A7DB-7D29EC992A5A}" presName="hierRoot1" presStyleCnt="0"/>
      <dgm:spPr/>
    </dgm:pt>
    <dgm:pt modelId="{BD9331E2-5B85-4BE5-ADC1-29BB41C9DCFB}" type="pres">
      <dgm:prSet presAssocID="{7460429E-3F6E-4EAE-A7DB-7D29EC992A5A}" presName="composite" presStyleCnt="0"/>
      <dgm:spPr/>
    </dgm:pt>
    <dgm:pt modelId="{73FC0DE4-062C-484C-BC49-2E9BBAA60C4D}" type="pres">
      <dgm:prSet presAssocID="{7460429E-3F6E-4EAE-A7DB-7D29EC992A5A}" presName="background" presStyleLbl="node0" presStyleIdx="0" presStyleCnt="1"/>
      <dgm:spPr>
        <a:solidFill>
          <a:srgbClr val="FDA403">
            <a:alpha val="51000"/>
          </a:srgbClr>
        </a:solidFill>
      </dgm:spPr>
      <dgm:t>
        <a:bodyPr/>
        <a:lstStyle/>
        <a:p>
          <a:endParaRPr lang="ru-RU"/>
        </a:p>
      </dgm:t>
    </dgm:pt>
    <dgm:pt modelId="{B05BADD2-B34E-4775-A1C1-49590BCFE700}" type="pres">
      <dgm:prSet presAssocID="{7460429E-3F6E-4EAE-A7DB-7D29EC992A5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249E63-1FFB-4A95-8AFC-29C8CF202071}" type="pres">
      <dgm:prSet presAssocID="{7460429E-3F6E-4EAE-A7DB-7D29EC992A5A}" presName="hierChild2" presStyleCnt="0"/>
      <dgm:spPr/>
    </dgm:pt>
    <dgm:pt modelId="{2BE1AEAD-7E5D-464C-944A-4ED588A6E639}" type="pres">
      <dgm:prSet presAssocID="{DDA98AA7-12AE-4131-8C15-DA251F2A0278}" presName="Name10" presStyleLbl="parChTrans1D2" presStyleIdx="0" presStyleCnt="4"/>
      <dgm:spPr/>
      <dgm:t>
        <a:bodyPr/>
        <a:lstStyle/>
        <a:p>
          <a:endParaRPr lang="ru-RU"/>
        </a:p>
      </dgm:t>
    </dgm:pt>
    <dgm:pt modelId="{C9DC68C4-B7CB-430E-99BE-EA7522841C48}" type="pres">
      <dgm:prSet presAssocID="{39EB4AE3-9B7E-4D09-A0E2-9D51B3453CF6}" presName="hierRoot2" presStyleCnt="0"/>
      <dgm:spPr/>
    </dgm:pt>
    <dgm:pt modelId="{EBFE7315-2604-435E-B95D-99280277F2DC}" type="pres">
      <dgm:prSet presAssocID="{39EB4AE3-9B7E-4D09-A0E2-9D51B3453CF6}" presName="composite2" presStyleCnt="0"/>
      <dgm:spPr/>
    </dgm:pt>
    <dgm:pt modelId="{CE9A723D-E5C9-47BC-A3FF-245BC6BB6503}" type="pres">
      <dgm:prSet presAssocID="{39EB4AE3-9B7E-4D09-A0E2-9D51B3453CF6}" presName="background2" presStyleLbl="node2" presStyleIdx="0" presStyleCnt="4"/>
      <dgm:spPr/>
    </dgm:pt>
    <dgm:pt modelId="{4F79C54F-4AC7-493A-8D71-238FABBE63CC}" type="pres">
      <dgm:prSet presAssocID="{39EB4AE3-9B7E-4D09-A0E2-9D51B3453CF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72F001-2687-4286-9B5E-03A20523827B}" type="pres">
      <dgm:prSet presAssocID="{39EB4AE3-9B7E-4D09-A0E2-9D51B3453CF6}" presName="hierChild3" presStyleCnt="0"/>
      <dgm:spPr/>
    </dgm:pt>
    <dgm:pt modelId="{3AC537FA-FF29-4FCB-8E2F-A7F4CEB02CB1}" type="pres">
      <dgm:prSet presAssocID="{7F1B0B51-73D6-4732-BC7E-212496F0479A}" presName="Name10" presStyleLbl="parChTrans1D2" presStyleIdx="1" presStyleCnt="4"/>
      <dgm:spPr/>
      <dgm:t>
        <a:bodyPr/>
        <a:lstStyle/>
        <a:p>
          <a:endParaRPr lang="ru-RU"/>
        </a:p>
      </dgm:t>
    </dgm:pt>
    <dgm:pt modelId="{47E53F0D-EC40-4DC0-B395-93D145489C13}" type="pres">
      <dgm:prSet presAssocID="{67855BE5-BAEB-4569-BDE8-38BE0B109774}" presName="hierRoot2" presStyleCnt="0"/>
      <dgm:spPr/>
    </dgm:pt>
    <dgm:pt modelId="{8A10FBD9-494A-42DE-BD33-0C041FF129FB}" type="pres">
      <dgm:prSet presAssocID="{67855BE5-BAEB-4569-BDE8-38BE0B109774}" presName="composite2" presStyleCnt="0"/>
      <dgm:spPr/>
    </dgm:pt>
    <dgm:pt modelId="{578556A3-B917-46E1-8A5F-6D19830B5702}" type="pres">
      <dgm:prSet presAssocID="{67855BE5-BAEB-4569-BDE8-38BE0B109774}" presName="background2" presStyleLbl="node2" presStyleIdx="1" presStyleCnt="4"/>
      <dgm:spPr/>
    </dgm:pt>
    <dgm:pt modelId="{FB64D854-B3B7-47E6-BAA1-1852C2748CF6}" type="pres">
      <dgm:prSet presAssocID="{67855BE5-BAEB-4569-BDE8-38BE0B109774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E87CCA-2980-46F7-8EF0-614652A294AA}" type="pres">
      <dgm:prSet presAssocID="{67855BE5-BAEB-4569-BDE8-38BE0B109774}" presName="hierChild3" presStyleCnt="0"/>
      <dgm:spPr/>
    </dgm:pt>
    <dgm:pt modelId="{A941788E-A98C-49EF-824A-D337D8F4E8F4}" type="pres">
      <dgm:prSet presAssocID="{1F81A8BD-A8EA-44AA-8867-78314D86CFBA}" presName="Name10" presStyleLbl="parChTrans1D2" presStyleIdx="2" presStyleCnt="4"/>
      <dgm:spPr/>
      <dgm:t>
        <a:bodyPr/>
        <a:lstStyle/>
        <a:p>
          <a:endParaRPr lang="ru-RU"/>
        </a:p>
      </dgm:t>
    </dgm:pt>
    <dgm:pt modelId="{645D85AC-59EB-4015-90F6-88E70FB9CF77}" type="pres">
      <dgm:prSet presAssocID="{A2AE09D6-46BD-4506-99DD-A191258B9827}" presName="hierRoot2" presStyleCnt="0"/>
      <dgm:spPr/>
    </dgm:pt>
    <dgm:pt modelId="{5F8717D3-4405-48A6-BA45-46B26EF24F59}" type="pres">
      <dgm:prSet presAssocID="{A2AE09D6-46BD-4506-99DD-A191258B9827}" presName="composite2" presStyleCnt="0"/>
      <dgm:spPr/>
    </dgm:pt>
    <dgm:pt modelId="{253B6795-9971-4A8F-B2A0-25894D359490}" type="pres">
      <dgm:prSet presAssocID="{A2AE09D6-46BD-4506-99DD-A191258B9827}" presName="background2" presStyleLbl="node2" presStyleIdx="2" presStyleCnt="4"/>
      <dgm:spPr/>
    </dgm:pt>
    <dgm:pt modelId="{E7D056D5-0C4A-414B-9855-55C4B3E942E2}" type="pres">
      <dgm:prSet presAssocID="{A2AE09D6-46BD-4506-99DD-A191258B9827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3A18E2-05ED-4F2B-B467-67477EAA2B51}" type="pres">
      <dgm:prSet presAssocID="{A2AE09D6-46BD-4506-99DD-A191258B9827}" presName="hierChild3" presStyleCnt="0"/>
      <dgm:spPr/>
    </dgm:pt>
    <dgm:pt modelId="{4F16B195-0C11-400D-BF42-E2B48B507421}" type="pres">
      <dgm:prSet presAssocID="{7F9092FE-FE34-429E-BEC7-85F418A8A872}" presName="Name10" presStyleLbl="parChTrans1D2" presStyleIdx="3" presStyleCnt="4"/>
      <dgm:spPr/>
      <dgm:t>
        <a:bodyPr/>
        <a:lstStyle/>
        <a:p>
          <a:endParaRPr lang="ru-RU"/>
        </a:p>
      </dgm:t>
    </dgm:pt>
    <dgm:pt modelId="{D089C45A-01BB-4FF0-953A-FD6020E8D6C2}" type="pres">
      <dgm:prSet presAssocID="{06DC5643-77D3-4538-A7FB-A8A00A8D13D3}" presName="hierRoot2" presStyleCnt="0"/>
      <dgm:spPr/>
    </dgm:pt>
    <dgm:pt modelId="{6A689E87-BD53-4383-992F-8AE2844EBAE6}" type="pres">
      <dgm:prSet presAssocID="{06DC5643-77D3-4538-A7FB-A8A00A8D13D3}" presName="composite2" presStyleCnt="0"/>
      <dgm:spPr/>
    </dgm:pt>
    <dgm:pt modelId="{1681B56E-7EE0-4F65-8E3D-B547633B9D5C}" type="pres">
      <dgm:prSet presAssocID="{06DC5643-77D3-4538-A7FB-A8A00A8D13D3}" presName="background2" presStyleLbl="node2" presStyleIdx="3" presStyleCnt="4"/>
      <dgm:spPr/>
    </dgm:pt>
    <dgm:pt modelId="{E99B1651-83A5-43D9-B1C0-D3DC5E913DF1}" type="pres">
      <dgm:prSet presAssocID="{06DC5643-77D3-4538-A7FB-A8A00A8D13D3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B1D285-373D-4C7F-B009-0243687ACAD4}" type="pres">
      <dgm:prSet presAssocID="{06DC5643-77D3-4538-A7FB-A8A00A8D13D3}" presName="hierChild3" presStyleCnt="0"/>
      <dgm:spPr/>
    </dgm:pt>
  </dgm:ptLst>
  <dgm:cxnLst>
    <dgm:cxn modelId="{99AADD76-E10C-419F-A420-ED57FE5959D3}" type="presOf" srcId="{A2AE09D6-46BD-4506-99DD-A191258B9827}" destId="{E7D056D5-0C4A-414B-9855-55C4B3E942E2}" srcOrd="0" destOrd="0" presId="urn:microsoft.com/office/officeart/2005/8/layout/hierarchy1"/>
    <dgm:cxn modelId="{CD6E28F9-D9E1-4FA5-9A44-8DC8A140F512}" type="presOf" srcId="{7F1B0B51-73D6-4732-BC7E-212496F0479A}" destId="{3AC537FA-FF29-4FCB-8E2F-A7F4CEB02CB1}" srcOrd="0" destOrd="0" presId="urn:microsoft.com/office/officeart/2005/8/layout/hierarchy1"/>
    <dgm:cxn modelId="{C61ABAFE-64DA-4DEE-BCF1-2AEC91CF0386}" type="presOf" srcId="{39EB4AE3-9B7E-4D09-A0E2-9D51B3453CF6}" destId="{4F79C54F-4AC7-493A-8D71-238FABBE63CC}" srcOrd="0" destOrd="0" presId="urn:microsoft.com/office/officeart/2005/8/layout/hierarchy1"/>
    <dgm:cxn modelId="{C7F4CAD8-04C0-4BE6-B2EA-2A3DEF862477}" type="presOf" srcId="{DDA98AA7-12AE-4131-8C15-DA251F2A0278}" destId="{2BE1AEAD-7E5D-464C-944A-4ED588A6E639}" srcOrd="0" destOrd="0" presId="urn:microsoft.com/office/officeart/2005/8/layout/hierarchy1"/>
    <dgm:cxn modelId="{75FE3AF7-E6D8-47C9-9B25-855094A073A7}" type="presOf" srcId="{67855BE5-BAEB-4569-BDE8-38BE0B109774}" destId="{FB64D854-B3B7-47E6-BAA1-1852C2748CF6}" srcOrd="0" destOrd="0" presId="urn:microsoft.com/office/officeart/2005/8/layout/hierarchy1"/>
    <dgm:cxn modelId="{5E381E4C-236D-4DDC-8FEA-2C642A018183}" srcId="{7460429E-3F6E-4EAE-A7DB-7D29EC992A5A}" destId="{67855BE5-BAEB-4569-BDE8-38BE0B109774}" srcOrd="1" destOrd="0" parTransId="{7F1B0B51-73D6-4732-BC7E-212496F0479A}" sibTransId="{33EC0A74-81FC-47BC-9BCD-64E0D5AA5FCC}"/>
    <dgm:cxn modelId="{BBBB6333-BB1F-4562-92E3-8C9345903381}" type="presOf" srcId="{7F9092FE-FE34-429E-BEC7-85F418A8A872}" destId="{4F16B195-0C11-400D-BF42-E2B48B507421}" srcOrd="0" destOrd="0" presId="urn:microsoft.com/office/officeart/2005/8/layout/hierarchy1"/>
    <dgm:cxn modelId="{6CECE219-1329-4EEE-8353-B81B99EAC20A}" type="presOf" srcId="{1F81A8BD-A8EA-44AA-8867-78314D86CFBA}" destId="{A941788E-A98C-49EF-824A-D337D8F4E8F4}" srcOrd="0" destOrd="0" presId="urn:microsoft.com/office/officeart/2005/8/layout/hierarchy1"/>
    <dgm:cxn modelId="{3A023D32-2786-4E93-A027-B3E122196E74}" srcId="{399A1D2F-75CE-454C-BD5A-1328AAB050ED}" destId="{7460429E-3F6E-4EAE-A7DB-7D29EC992A5A}" srcOrd="0" destOrd="0" parTransId="{BEFBF1C8-4E6A-47EE-88ED-96380FB30C19}" sibTransId="{F519BCB2-4C62-41C4-8FC8-5B843074C64B}"/>
    <dgm:cxn modelId="{C40B47F7-569A-4090-A57D-87215DF09F69}" srcId="{7460429E-3F6E-4EAE-A7DB-7D29EC992A5A}" destId="{A2AE09D6-46BD-4506-99DD-A191258B9827}" srcOrd="2" destOrd="0" parTransId="{1F81A8BD-A8EA-44AA-8867-78314D86CFBA}" sibTransId="{382F6BA0-737F-4A82-AF32-A2E450CB86BF}"/>
    <dgm:cxn modelId="{36DD56E7-38C5-4276-BA60-7FE7B8A743DD}" type="presOf" srcId="{399A1D2F-75CE-454C-BD5A-1328AAB050ED}" destId="{4581599E-A644-4B50-8F07-2330AF2BBCFD}" srcOrd="0" destOrd="0" presId="urn:microsoft.com/office/officeart/2005/8/layout/hierarchy1"/>
    <dgm:cxn modelId="{8B1E6730-4CB8-4038-B51C-EE107AAB02F1}" type="presOf" srcId="{06DC5643-77D3-4538-A7FB-A8A00A8D13D3}" destId="{E99B1651-83A5-43D9-B1C0-D3DC5E913DF1}" srcOrd="0" destOrd="0" presId="urn:microsoft.com/office/officeart/2005/8/layout/hierarchy1"/>
    <dgm:cxn modelId="{91327380-D061-451C-8E52-9B42095A3D36}" srcId="{7460429E-3F6E-4EAE-A7DB-7D29EC992A5A}" destId="{39EB4AE3-9B7E-4D09-A0E2-9D51B3453CF6}" srcOrd="0" destOrd="0" parTransId="{DDA98AA7-12AE-4131-8C15-DA251F2A0278}" sibTransId="{843810DB-6F47-46FC-A948-BA377F7DFD60}"/>
    <dgm:cxn modelId="{3214CDB7-8A40-43FE-9882-5EB4B65913DB}" type="presOf" srcId="{7460429E-3F6E-4EAE-A7DB-7D29EC992A5A}" destId="{B05BADD2-B34E-4775-A1C1-49590BCFE700}" srcOrd="0" destOrd="0" presId="urn:microsoft.com/office/officeart/2005/8/layout/hierarchy1"/>
    <dgm:cxn modelId="{E70FB29C-DFA6-4B69-AA15-009918B19B58}" srcId="{7460429E-3F6E-4EAE-A7DB-7D29EC992A5A}" destId="{06DC5643-77D3-4538-A7FB-A8A00A8D13D3}" srcOrd="3" destOrd="0" parTransId="{7F9092FE-FE34-429E-BEC7-85F418A8A872}" sibTransId="{DB00CFC7-6B2B-4F5A-9028-9224B1EC265F}"/>
    <dgm:cxn modelId="{DE1007B7-A88E-4140-8320-25071CFC332B}" type="presParOf" srcId="{4581599E-A644-4B50-8F07-2330AF2BBCFD}" destId="{99357935-2F84-4DF1-A15D-BA39FF793C78}" srcOrd="0" destOrd="0" presId="urn:microsoft.com/office/officeart/2005/8/layout/hierarchy1"/>
    <dgm:cxn modelId="{7299BBB9-5C10-45E5-89E6-7F072A4C0786}" type="presParOf" srcId="{99357935-2F84-4DF1-A15D-BA39FF793C78}" destId="{BD9331E2-5B85-4BE5-ADC1-29BB41C9DCFB}" srcOrd="0" destOrd="0" presId="urn:microsoft.com/office/officeart/2005/8/layout/hierarchy1"/>
    <dgm:cxn modelId="{4A670D23-8CBC-461D-B629-0608367EDF80}" type="presParOf" srcId="{BD9331E2-5B85-4BE5-ADC1-29BB41C9DCFB}" destId="{73FC0DE4-062C-484C-BC49-2E9BBAA60C4D}" srcOrd="0" destOrd="0" presId="urn:microsoft.com/office/officeart/2005/8/layout/hierarchy1"/>
    <dgm:cxn modelId="{896153D5-57E6-4F17-9A1D-348B470AD5C0}" type="presParOf" srcId="{BD9331E2-5B85-4BE5-ADC1-29BB41C9DCFB}" destId="{B05BADD2-B34E-4775-A1C1-49590BCFE700}" srcOrd="1" destOrd="0" presId="urn:microsoft.com/office/officeart/2005/8/layout/hierarchy1"/>
    <dgm:cxn modelId="{ABF5E83D-1C34-4562-9D26-C68AB106561C}" type="presParOf" srcId="{99357935-2F84-4DF1-A15D-BA39FF793C78}" destId="{76249E63-1FFB-4A95-8AFC-29C8CF202071}" srcOrd="1" destOrd="0" presId="urn:microsoft.com/office/officeart/2005/8/layout/hierarchy1"/>
    <dgm:cxn modelId="{A8DFA5A9-8752-43B9-9126-4B0AC4F4DC80}" type="presParOf" srcId="{76249E63-1FFB-4A95-8AFC-29C8CF202071}" destId="{2BE1AEAD-7E5D-464C-944A-4ED588A6E639}" srcOrd="0" destOrd="0" presId="urn:microsoft.com/office/officeart/2005/8/layout/hierarchy1"/>
    <dgm:cxn modelId="{244A7954-715C-4185-8017-98E8C2FA4ACD}" type="presParOf" srcId="{76249E63-1FFB-4A95-8AFC-29C8CF202071}" destId="{C9DC68C4-B7CB-430E-99BE-EA7522841C48}" srcOrd="1" destOrd="0" presId="urn:microsoft.com/office/officeart/2005/8/layout/hierarchy1"/>
    <dgm:cxn modelId="{9F114F1B-733B-423D-AA33-990F854F9047}" type="presParOf" srcId="{C9DC68C4-B7CB-430E-99BE-EA7522841C48}" destId="{EBFE7315-2604-435E-B95D-99280277F2DC}" srcOrd="0" destOrd="0" presId="urn:microsoft.com/office/officeart/2005/8/layout/hierarchy1"/>
    <dgm:cxn modelId="{B7170E6F-3174-465B-A738-47F3F0F2EE69}" type="presParOf" srcId="{EBFE7315-2604-435E-B95D-99280277F2DC}" destId="{CE9A723D-E5C9-47BC-A3FF-245BC6BB6503}" srcOrd="0" destOrd="0" presId="urn:microsoft.com/office/officeart/2005/8/layout/hierarchy1"/>
    <dgm:cxn modelId="{9D394112-8325-41F3-B986-3456FBDF6E2E}" type="presParOf" srcId="{EBFE7315-2604-435E-B95D-99280277F2DC}" destId="{4F79C54F-4AC7-493A-8D71-238FABBE63CC}" srcOrd="1" destOrd="0" presId="urn:microsoft.com/office/officeart/2005/8/layout/hierarchy1"/>
    <dgm:cxn modelId="{4DF55A9C-66A7-4BB6-A1A9-1C834414351A}" type="presParOf" srcId="{C9DC68C4-B7CB-430E-99BE-EA7522841C48}" destId="{3F72F001-2687-4286-9B5E-03A20523827B}" srcOrd="1" destOrd="0" presId="urn:microsoft.com/office/officeart/2005/8/layout/hierarchy1"/>
    <dgm:cxn modelId="{1FD9D321-6A0D-464F-9094-AD7E754128F3}" type="presParOf" srcId="{76249E63-1FFB-4A95-8AFC-29C8CF202071}" destId="{3AC537FA-FF29-4FCB-8E2F-A7F4CEB02CB1}" srcOrd="2" destOrd="0" presId="urn:microsoft.com/office/officeart/2005/8/layout/hierarchy1"/>
    <dgm:cxn modelId="{ACB30539-06B2-4087-A5D5-415E2DC9C368}" type="presParOf" srcId="{76249E63-1FFB-4A95-8AFC-29C8CF202071}" destId="{47E53F0D-EC40-4DC0-B395-93D145489C13}" srcOrd="3" destOrd="0" presId="urn:microsoft.com/office/officeart/2005/8/layout/hierarchy1"/>
    <dgm:cxn modelId="{7AC28C3C-4178-46D8-80CD-39C047DE5DBD}" type="presParOf" srcId="{47E53F0D-EC40-4DC0-B395-93D145489C13}" destId="{8A10FBD9-494A-42DE-BD33-0C041FF129FB}" srcOrd="0" destOrd="0" presId="urn:microsoft.com/office/officeart/2005/8/layout/hierarchy1"/>
    <dgm:cxn modelId="{B961DD0C-371A-415A-8AD4-760E6754692A}" type="presParOf" srcId="{8A10FBD9-494A-42DE-BD33-0C041FF129FB}" destId="{578556A3-B917-46E1-8A5F-6D19830B5702}" srcOrd="0" destOrd="0" presId="urn:microsoft.com/office/officeart/2005/8/layout/hierarchy1"/>
    <dgm:cxn modelId="{C4878BAE-BC17-49CC-8CE6-97C823274EE3}" type="presParOf" srcId="{8A10FBD9-494A-42DE-BD33-0C041FF129FB}" destId="{FB64D854-B3B7-47E6-BAA1-1852C2748CF6}" srcOrd="1" destOrd="0" presId="urn:microsoft.com/office/officeart/2005/8/layout/hierarchy1"/>
    <dgm:cxn modelId="{905F6371-41A2-473D-B5F7-DF98952451B9}" type="presParOf" srcId="{47E53F0D-EC40-4DC0-B395-93D145489C13}" destId="{3EE87CCA-2980-46F7-8EF0-614652A294AA}" srcOrd="1" destOrd="0" presId="urn:microsoft.com/office/officeart/2005/8/layout/hierarchy1"/>
    <dgm:cxn modelId="{83CE2D7F-00D5-454D-ACCC-997F98FA1914}" type="presParOf" srcId="{76249E63-1FFB-4A95-8AFC-29C8CF202071}" destId="{A941788E-A98C-49EF-824A-D337D8F4E8F4}" srcOrd="4" destOrd="0" presId="urn:microsoft.com/office/officeart/2005/8/layout/hierarchy1"/>
    <dgm:cxn modelId="{92296669-A16A-4BA2-92EF-0490F91DD729}" type="presParOf" srcId="{76249E63-1FFB-4A95-8AFC-29C8CF202071}" destId="{645D85AC-59EB-4015-90F6-88E70FB9CF77}" srcOrd="5" destOrd="0" presId="urn:microsoft.com/office/officeart/2005/8/layout/hierarchy1"/>
    <dgm:cxn modelId="{7E189208-9FEC-48CC-A450-2A9341799C5D}" type="presParOf" srcId="{645D85AC-59EB-4015-90F6-88E70FB9CF77}" destId="{5F8717D3-4405-48A6-BA45-46B26EF24F59}" srcOrd="0" destOrd="0" presId="urn:microsoft.com/office/officeart/2005/8/layout/hierarchy1"/>
    <dgm:cxn modelId="{F7F809CE-E023-4FAA-BBD6-FD45D3BC9FC5}" type="presParOf" srcId="{5F8717D3-4405-48A6-BA45-46B26EF24F59}" destId="{253B6795-9971-4A8F-B2A0-25894D359490}" srcOrd="0" destOrd="0" presId="urn:microsoft.com/office/officeart/2005/8/layout/hierarchy1"/>
    <dgm:cxn modelId="{A2B46724-8467-46A1-AA67-FFE6EA20867E}" type="presParOf" srcId="{5F8717D3-4405-48A6-BA45-46B26EF24F59}" destId="{E7D056D5-0C4A-414B-9855-55C4B3E942E2}" srcOrd="1" destOrd="0" presId="urn:microsoft.com/office/officeart/2005/8/layout/hierarchy1"/>
    <dgm:cxn modelId="{39E602B5-7AF7-4F55-9A1E-9085403069C6}" type="presParOf" srcId="{645D85AC-59EB-4015-90F6-88E70FB9CF77}" destId="{A13A18E2-05ED-4F2B-B467-67477EAA2B51}" srcOrd="1" destOrd="0" presId="urn:microsoft.com/office/officeart/2005/8/layout/hierarchy1"/>
    <dgm:cxn modelId="{F584265B-A7D2-4FE4-8B8E-9AFD49A71F11}" type="presParOf" srcId="{76249E63-1FFB-4A95-8AFC-29C8CF202071}" destId="{4F16B195-0C11-400D-BF42-E2B48B507421}" srcOrd="6" destOrd="0" presId="urn:microsoft.com/office/officeart/2005/8/layout/hierarchy1"/>
    <dgm:cxn modelId="{3FA4D11D-CE43-49D2-81DC-B5C6F74DF298}" type="presParOf" srcId="{76249E63-1FFB-4A95-8AFC-29C8CF202071}" destId="{D089C45A-01BB-4FF0-953A-FD6020E8D6C2}" srcOrd="7" destOrd="0" presId="urn:microsoft.com/office/officeart/2005/8/layout/hierarchy1"/>
    <dgm:cxn modelId="{374A788E-FAD7-4D7E-BA38-F990A87F900D}" type="presParOf" srcId="{D089C45A-01BB-4FF0-953A-FD6020E8D6C2}" destId="{6A689E87-BD53-4383-992F-8AE2844EBAE6}" srcOrd="0" destOrd="0" presId="urn:microsoft.com/office/officeart/2005/8/layout/hierarchy1"/>
    <dgm:cxn modelId="{7CBB1298-E2C8-4637-A276-6AA7B2E3E0B4}" type="presParOf" srcId="{6A689E87-BD53-4383-992F-8AE2844EBAE6}" destId="{1681B56E-7EE0-4F65-8E3D-B547633B9D5C}" srcOrd="0" destOrd="0" presId="urn:microsoft.com/office/officeart/2005/8/layout/hierarchy1"/>
    <dgm:cxn modelId="{9AFCD453-DF89-48EA-BD0E-6C7BA50621D3}" type="presParOf" srcId="{6A689E87-BD53-4383-992F-8AE2844EBAE6}" destId="{E99B1651-83A5-43D9-B1C0-D3DC5E913DF1}" srcOrd="1" destOrd="0" presId="urn:microsoft.com/office/officeart/2005/8/layout/hierarchy1"/>
    <dgm:cxn modelId="{6C25B33A-6FF5-4F02-A608-65853F0D3156}" type="presParOf" srcId="{D089C45A-01BB-4FF0-953A-FD6020E8D6C2}" destId="{A1B1D285-373D-4C7F-B009-0243687ACA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6E93D0-F3C7-4A3C-BE2C-BD93ED5C0B80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A6766FA-7100-4292-9B66-9DD476D37CB5}">
      <dgm:prSet custT="1"/>
      <dgm:spPr>
        <a:ln>
          <a:solidFill>
            <a:srgbClr val="FDA403"/>
          </a:solidFill>
        </a:ln>
      </dgm:spPr>
      <dgm:t>
        <a:bodyPr/>
        <a:lstStyle/>
        <a:p>
          <a:pPr rtl="0"/>
          <a:r>
            <a:rPr lang="en-US" sz="2000" dirty="0" smtClean="0"/>
            <a:t>A catalog of SEPs </a:t>
          </a:r>
          <a:r>
            <a:rPr lang="ru-RU" sz="2000" dirty="0" smtClean="0"/>
            <a:t>(&gt;10 </a:t>
          </a:r>
          <a:r>
            <a:rPr lang="en-US" sz="2000" dirty="0" smtClean="0"/>
            <a:t>and </a:t>
          </a:r>
          <a:r>
            <a:rPr lang="ru-RU" sz="2000" dirty="0" smtClean="0"/>
            <a:t>&gt;100 </a:t>
          </a:r>
          <a:r>
            <a:rPr lang="en-US" sz="2000" dirty="0" err="1" smtClean="0"/>
            <a:t>MeV</a:t>
          </a:r>
          <a:r>
            <a:rPr lang="ru-RU" sz="2000" dirty="0" smtClean="0"/>
            <a:t>) </a:t>
          </a:r>
          <a:r>
            <a:rPr lang="en-US" sz="2000" dirty="0" smtClean="0"/>
            <a:t>was compiled for</a:t>
          </a:r>
          <a:r>
            <a:rPr lang="ru-RU" sz="2000" dirty="0" smtClean="0"/>
            <a:t> 1996–2023</a:t>
          </a:r>
          <a:r>
            <a:rPr lang="en-US" sz="2000" dirty="0" smtClean="0"/>
            <a:t> </a:t>
          </a:r>
          <a:r>
            <a:rPr lang="en-US" sz="2000" b="1" dirty="0" smtClean="0"/>
            <a:t>http://spaceweather.izmiran.ru/papers/2024/SEPs_1996_2023.pdf</a:t>
          </a:r>
          <a:r>
            <a:rPr lang="ru-RU" sz="2000" b="1" dirty="0" smtClean="0"/>
            <a:t> </a:t>
          </a:r>
          <a:r>
            <a:rPr lang="en-US" sz="2000" b="1" dirty="0" smtClean="0"/>
            <a:t> </a:t>
          </a:r>
          <a:r>
            <a:rPr lang="ru-RU" sz="2000" dirty="0" smtClean="0"/>
            <a:t> </a:t>
          </a:r>
          <a:endParaRPr lang="ru-RU" sz="2000" dirty="0"/>
        </a:p>
      </dgm:t>
    </dgm:pt>
    <dgm:pt modelId="{1C11A0A2-3D5C-4C3D-BDA8-A44DB3C5D23E}" type="parTrans" cxnId="{C9AD3015-403A-4DAA-9710-E7A0ECB6F4F9}">
      <dgm:prSet/>
      <dgm:spPr/>
      <dgm:t>
        <a:bodyPr/>
        <a:lstStyle/>
        <a:p>
          <a:endParaRPr lang="ru-RU" sz="2800"/>
        </a:p>
      </dgm:t>
    </dgm:pt>
    <dgm:pt modelId="{B5A9A470-E326-4E7B-815D-63FDB8563523}" type="sibTrans" cxnId="{C9AD3015-403A-4DAA-9710-E7A0ECB6F4F9}">
      <dgm:prSet/>
      <dgm:spPr/>
      <dgm:t>
        <a:bodyPr/>
        <a:lstStyle/>
        <a:p>
          <a:endParaRPr lang="ru-RU" sz="2800"/>
        </a:p>
      </dgm:t>
    </dgm:pt>
    <dgm:pt modelId="{75C6910F-39F5-4BFF-958E-AC25419E3186}">
      <dgm:prSet custT="1"/>
      <dgm:spPr>
        <a:ln>
          <a:solidFill>
            <a:srgbClr val="FDA403"/>
          </a:solidFill>
        </a:ln>
      </dgm:spPr>
      <dgm:t>
        <a:bodyPr/>
        <a:lstStyle/>
        <a:p>
          <a:pPr rtl="0"/>
          <a:r>
            <a:rPr lang="en-US" sz="2000" dirty="0" smtClean="0"/>
            <a:t>The characteristics of SEPs were compared with the parameters of parent CMEs and solar flares</a:t>
          </a:r>
          <a:endParaRPr lang="ru-RU" sz="2000" dirty="0"/>
        </a:p>
      </dgm:t>
    </dgm:pt>
    <dgm:pt modelId="{6B499DE9-F372-41F5-9107-E9E73335D276}" type="parTrans" cxnId="{E4E7D794-12F2-47D4-AD39-E6FF74A4F564}">
      <dgm:prSet/>
      <dgm:spPr/>
      <dgm:t>
        <a:bodyPr/>
        <a:lstStyle/>
        <a:p>
          <a:endParaRPr lang="ru-RU" sz="2800"/>
        </a:p>
      </dgm:t>
    </dgm:pt>
    <dgm:pt modelId="{B7A391FD-36CF-43B9-8944-FF6B34FB9BAA}" type="sibTrans" cxnId="{E4E7D794-12F2-47D4-AD39-E6FF74A4F564}">
      <dgm:prSet/>
      <dgm:spPr/>
      <dgm:t>
        <a:bodyPr/>
        <a:lstStyle/>
        <a:p>
          <a:endParaRPr lang="ru-RU" sz="2800"/>
        </a:p>
      </dgm:t>
    </dgm:pt>
    <dgm:pt modelId="{D884063B-0331-4A2F-AABB-9260D79EAF11}">
      <dgm:prSet custT="1"/>
      <dgm:spPr>
        <a:ln>
          <a:solidFill>
            <a:srgbClr val="FDA403"/>
          </a:solidFill>
        </a:ln>
      </dgm:spPr>
      <dgm:t>
        <a:bodyPr/>
        <a:lstStyle/>
        <a:p>
          <a:pPr rtl="0"/>
          <a:r>
            <a:rPr lang="en-US" sz="2000" dirty="0" smtClean="0"/>
            <a:t>The average values ​​of various parameters were calculated</a:t>
          </a:r>
          <a:endParaRPr lang="ru-RU" sz="2000" dirty="0"/>
        </a:p>
      </dgm:t>
    </dgm:pt>
    <dgm:pt modelId="{E5547F58-A81C-41EC-9353-C29289F3A871}" type="parTrans" cxnId="{5C7E7537-A0DD-48DC-973C-EF054BD4683D}">
      <dgm:prSet/>
      <dgm:spPr/>
      <dgm:t>
        <a:bodyPr/>
        <a:lstStyle/>
        <a:p>
          <a:endParaRPr lang="ru-RU" sz="2800"/>
        </a:p>
      </dgm:t>
    </dgm:pt>
    <dgm:pt modelId="{DA0FD163-E815-4495-BA8F-A8FDAE449FAB}" type="sibTrans" cxnId="{5C7E7537-A0DD-48DC-973C-EF054BD4683D}">
      <dgm:prSet/>
      <dgm:spPr/>
      <dgm:t>
        <a:bodyPr/>
        <a:lstStyle/>
        <a:p>
          <a:endParaRPr lang="ru-RU" sz="2800"/>
        </a:p>
      </dgm:t>
    </dgm:pt>
    <dgm:pt modelId="{6A2177DA-169B-48FC-ADC7-A6A9015AFBE0}">
      <dgm:prSet custT="1"/>
      <dgm:spPr>
        <a:ln>
          <a:solidFill>
            <a:srgbClr val="FDA403"/>
          </a:solidFill>
        </a:ln>
      </dgm:spPr>
      <dgm:t>
        <a:bodyPr/>
        <a:lstStyle/>
        <a:p>
          <a:pPr rtl="0"/>
          <a:r>
            <a:rPr lang="en-US" sz="2000" dirty="0" smtClean="0"/>
            <a:t>Regularities were established to estimate both the probability of SEP event, the values ​​of expected proton fluxes and time delay</a:t>
          </a:r>
          <a:endParaRPr lang="en-US" sz="2000" dirty="0"/>
        </a:p>
      </dgm:t>
    </dgm:pt>
    <dgm:pt modelId="{F0F726A9-54A8-4C7D-B85B-F0FEAB286E1A}" type="parTrans" cxnId="{2F5A5F8A-5B0E-4A3F-B263-8AE501F35495}">
      <dgm:prSet/>
      <dgm:spPr/>
      <dgm:t>
        <a:bodyPr/>
        <a:lstStyle/>
        <a:p>
          <a:endParaRPr lang="ru-RU" sz="2800"/>
        </a:p>
      </dgm:t>
    </dgm:pt>
    <dgm:pt modelId="{36BA7039-052C-4841-9672-B007EFFAA5F8}" type="sibTrans" cxnId="{2F5A5F8A-5B0E-4A3F-B263-8AE501F35495}">
      <dgm:prSet/>
      <dgm:spPr/>
      <dgm:t>
        <a:bodyPr/>
        <a:lstStyle/>
        <a:p>
          <a:endParaRPr lang="ru-RU" sz="2800"/>
        </a:p>
      </dgm:t>
    </dgm:pt>
    <dgm:pt modelId="{5DC2E352-F936-4D98-BD5B-645E909B8036}">
      <dgm:prSet custT="1"/>
      <dgm:spPr>
        <a:ln>
          <a:solidFill>
            <a:srgbClr val="FDA403"/>
          </a:solidFill>
        </a:ln>
      </dgm:spPr>
      <dgm:t>
        <a:bodyPr/>
        <a:lstStyle/>
        <a:p>
          <a:pPr rtl="0"/>
          <a:r>
            <a:rPr lang="en-US" sz="2000" dirty="0" smtClean="0"/>
            <a:t>The basis for an empirical prognostic model of SEPs was created</a:t>
          </a:r>
          <a:endParaRPr lang="ru-RU" sz="2000" dirty="0"/>
        </a:p>
      </dgm:t>
    </dgm:pt>
    <dgm:pt modelId="{28FC0C31-E095-4ECF-AA23-4B5C3F1FB056}" type="parTrans" cxnId="{57D202B8-15E3-457F-98DC-F90B14511C7B}">
      <dgm:prSet/>
      <dgm:spPr/>
      <dgm:t>
        <a:bodyPr/>
        <a:lstStyle/>
        <a:p>
          <a:endParaRPr lang="ru-RU" sz="2800"/>
        </a:p>
      </dgm:t>
    </dgm:pt>
    <dgm:pt modelId="{2DD68453-42B5-447D-939D-B0D0EE81CDFB}" type="sibTrans" cxnId="{57D202B8-15E3-457F-98DC-F90B14511C7B}">
      <dgm:prSet/>
      <dgm:spPr/>
      <dgm:t>
        <a:bodyPr/>
        <a:lstStyle/>
        <a:p>
          <a:endParaRPr lang="ru-RU" sz="2800"/>
        </a:p>
      </dgm:t>
    </dgm:pt>
    <dgm:pt modelId="{0E84EDA2-8C45-414D-9727-83F8D4E9EBE3}" type="pres">
      <dgm:prSet presAssocID="{1C6E93D0-F3C7-4A3C-BE2C-BD93ED5C0B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F5BDBD-D71D-4808-BF3E-4B8600A00C6B}" type="pres">
      <dgm:prSet presAssocID="{BA6766FA-7100-4292-9B66-9DD476D37CB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FF16D-B94C-45AD-BBB8-5736144DE7C3}" type="pres">
      <dgm:prSet presAssocID="{B5A9A470-E326-4E7B-815D-63FDB8563523}" presName="spacer" presStyleCnt="0"/>
      <dgm:spPr/>
    </dgm:pt>
    <dgm:pt modelId="{A00ECE6D-702C-4782-AB64-DDFE6449F1F5}" type="pres">
      <dgm:prSet presAssocID="{75C6910F-39F5-4BFF-958E-AC25419E318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F4503-8AAB-4AC1-ABC4-19E18EF8C5D3}" type="pres">
      <dgm:prSet presAssocID="{B7A391FD-36CF-43B9-8944-FF6B34FB9BAA}" presName="spacer" presStyleCnt="0"/>
      <dgm:spPr/>
    </dgm:pt>
    <dgm:pt modelId="{CEB65138-4C47-427F-A8BF-7E8B9EFDA072}" type="pres">
      <dgm:prSet presAssocID="{D884063B-0331-4A2F-AABB-9260D79EAF1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4C794-916E-4E9A-899F-4A58B24010E2}" type="pres">
      <dgm:prSet presAssocID="{DA0FD163-E815-4495-BA8F-A8FDAE449FAB}" presName="spacer" presStyleCnt="0"/>
      <dgm:spPr/>
    </dgm:pt>
    <dgm:pt modelId="{AF65D5B6-9EEB-406D-9D82-5997F235A432}" type="pres">
      <dgm:prSet presAssocID="{6A2177DA-169B-48FC-ADC7-A6A9015AFBE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EAF33-514C-405F-88A8-839A76F48E85}" type="pres">
      <dgm:prSet presAssocID="{36BA7039-052C-4841-9672-B007EFFAA5F8}" presName="spacer" presStyleCnt="0"/>
      <dgm:spPr/>
    </dgm:pt>
    <dgm:pt modelId="{CF29C946-FE33-4DC0-910C-C9F045CDA512}" type="pres">
      <dgm:prSet presAssocID="{5DC2E352-F936-4D98-BD5B-645E909B803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6A8103-56CF-466B-8746-E03E4A0CBE81}" type="presOf" srcId="{D884063B-0331-4A2F-AABB-9260D79EAF11}" destId="{CEB65138-4C47-427F-A8BF-7E8B9EFDA072}" srcOrd="0" destOrd="0" presId="urn:microsoft.com/office/officeart/2005/8/layout/vList2"/>
    <dgm:cxn modelId="{9C89D174-12A5-4FD4-BFF0-FB186CA4FDE6}" type="presOf" srcId="{75C6910F-39F5-4BFF-958E-AC25419E3186}" destId="{A00ECE6D-702C-4782-AB64-DDFE6449F1F5}" srcOrd="0" destOrd="0" presId="urn:microsoft.com/office/officeart/2005/8/layout/vList2"/>
    <dgm:cxn modelId="{0D8FBA0D-93E8-4132-AEC8-1192B9F9CF91}" type="presOf" srcId="{1C6E93D0-F3C7-4A3C-BE2C-BD93ED5C0B80}" destId="{0E84EDA2-8C45-414D-9727-83F8D4E9EBE3}" srcOrd="0" destOrd="0" presId="urn:microsoft.com/office/officeart/2005/8/layout/vList2"/>
    <dgm:cxn modelId="{E4E7D794-12F2-47D4-AD39-E6FF74A4F564}" srcId="{1C6E93D0-F3C7-4A3C-BE2C-BD93ED5C0B80}" destId="{75C6910F-39F5-4BFF-958E-AC25419E3186}" srcOrd="1" destOrd="0" parTransId="{6B499DE9-F372-41F5-9107-E9E73335D276}" sibTransId="{B7A391FD-36CF-43B9-8944-FF6B34FB9BAA}"/>
    <dgm:cxn modelId="{EA76C83C-1797-43B8-8371-0A2B33D3B42C}" type="presOf" srcId="{5DC2E352-F936-4D98-BD5B-645E909B8036}" destId="{CF29C946-FE33-4DC0-910C-C9F045CDA512}" srcOrd="0" destOrd="0" presId="urn:microsoft.com/office/officeart/2005/8/layout/vList2"/>
    <dgm:cxn modelId="{57D202B8-15E3-457F-98DC-F90B14511C7B}" srcId="{1C6E93D0-F3C7-4A3C-BE2C-BD93ED5C0B80}" destId="{5DC2E352-F936-4D98-BD5B-645E909B8036}" srcOrd="4" destOrd="0" parTransId="{28FC0C31-E095-4ECF-AA23-4B5C3F1FB056}" sibTransId="{2DD68453-42B5-447D-939D-B0D0EE81CDFB}"/>
    <dgm:cxn modelId="{85673C91-428A-445B-9A9D-A55948A6B7A0}" type="presOf" srcId="{6A2177DA-169B-48FC-ADC7-A6A9015AFBE0}" destId="{AF65D5B6-9EEB-406D-9D82-5997F235A432}" srcOrd="0" destOrd="0" presId="urn:microsoft.com/office/officeart/2005/8/layout/vList2"/>
    <dgm:cxn modelId="{2F5A5F8A-5B0E-4A3F-B263-8AE501F35495}" srcId="{1C6E93D0-F3C7-4A3C-BE2C-BD93ED5C0B80}" destId="{6A2177DA-169B-48FC-ADC7-A6A9015AFBE0}" srcOrd="3" destOrd="0" parTransId="{F0F726A9-54A8-4C7D-B85B-F0FEAB286E1A}" sibTransId="{36BA7039-052C-4841-9672-B007EFFAA5F8}"/>
    <dgm:cxn modelId="{C9AD3015-403A-4DAA-9710-E7A0ECB6F4F9}" srcId="{1C6E93D0-F3C7-4A3C-BE2C-BD93ED5C0B80}" destId="{BA6766FA-7100-4292-9B66-9DD476D37CB5}" srcOrd="0" destOrd="0" parTransId="{1C11A0A2-3D5C-4C3D-BDA8-A44DB3C5D23E}" sibTransId="{B5A9A470-E326-4E7B-815D-63FDB8563523}"/>
    <dgm:cxn modelId="{DC82A648-DC5C-4D4B-A832-6CCA7159E21E}" type="presOf" srcId="{BA6766FA-7100-4292-9B66-9DD476D37CB5}" destId="{2BF5BDBD-D71D-4808-BF3E-4B8600A00C6B}" srcOrd="0" destOrd="0" presId="urn:microsoft.com/office/officeart/2005/8/layout/vList2"/>
    <dgm:cxn modelId="{5C7E7537-A0DD-48DC-973C-EF054BD4683D}" srcId="{1C6E93D0-F3C7-4A3C-BE2C-BD93ED5C0B80}" destId="{D884063B-0331-4A2F-AABB-9260D79EAF11}" srcOrd="2" destOrd="0" parTransId="{E5547F58-A81C-41EC-9353-C29289F3A871}" sibTransId="{DA0FD163-E815-4495-BA8F-A8FDAE449FAB}"/>
    <dgm:cxn modelId="{EDD14206-A874-4BEE-9A7C-157DDF1B0FD5}" type="presParOf" srcId="{0E84EDA2-8C45-414D-9727-83F8D4E9EBE3}" destId="{2BF5BDBD-D71D-4808-BF3E-4B8600A00C6B}" srcOrd="0" destOrd="0" presId="urn:microsoft.com/office/officeart/2005/8/layout/vList2"/>
    <dgm:cxn modelId="{21BE8937-251C-4B4D-9E8C-303538CB24BE}" type="presParOf" srcId="{0E84EDA2-8C45-414D-9727-83F8D4E9EBE3}" destId="{C15FF16D-B94C-45AD-BBB8-5736144DE7C3}" srcOrd="1" destOrd="0" presId="urn:microsoft.com/office/officeart/2005/8/layout/vList2"/>
    <dgm:cxn modelId="{666F8E42-CD46-445D-BD12-E8D09F9D73F4}" type="presParOf" srcId="{0E84EDA2-8C45-414D-9727-83F8D4E9EBE3}" destId="{A00ECE6D-702C-4782-AB64-DDFE6449F1F5}" srcOrd="2" destOrd="0" presId="urn:microsoft.com/office/officeart/2005/8/layout/vList2"/>
    <dgm:cxn modelId="{B7898E86-0BE5-481F-821B-EF4551E18D41}" type="presParOf" srcId="{0E84EDA2-8C45-414D-9727-83F8D4E9EBE3}" destId="{DCFF4503-8AAB-4AC1-ABC4-19E18EF8C5D3}" srcOrd="3" destOrd="0" presId="urn:microsoft.com/office/officeart/2005/8/layout/vList2"/>
    <dgm:cxn modelId="{95F7D850-F8F0-4382-B678-FE4E52CDD140}" type="presParOf" srcId="{0E84EDA2-8C45-414D-9727-83F8D4E9EBE3}" destId="{CEB65138-4C47-427F-A8BF-7E8B9EFDA072}" srcOrd="4" destOrd="0" presId="urn:microsoft.com/office/officeart/2005/8/layout/vList2"/>
    <dgm:cxn modelId="{3ECB0B62-1CB7-4AEB-BE05-F61DACD6591A}" type="presParOf" srcId="{0E84EDA2-8C45-414D-9727-83F8D4E9EBE3}" destId="{7944C794-916E-4E9A-899F-4A58B24010E2}" srcOrd="5" destOrd="0" presId="urn:microsoft.com/office/officeart/2005/8/layout/vList2"/>
    <dgm:cxn modelId="{134C073C-AC27-454E-9EAC-ABA39FA7C6FE}" type="presParOf" srcId="{0E84EDA2-8C45-414D-9727-83F8D4E9EBE3}" destId="{AF65D5B6-9EEB-406D-9D82-5997F235A432}" srcOrd="6" destOrd="0" presId="urn:microsoft.com/office/officeart/2005/8/layout/vList2"/>
    <dgm:cxn modelId="{20776EC5-244E-461B-A178-CAFA824A7F47}" type="presParOf" srcId="{0E84EDA2-8C45-414D-9727-83F8D4E9EBE3}" destId="{8BEEAF33-514C-405F-88A8-839A76F48E85}" srcOrd="7" destOrd="0" presId="urn:microsoft.com/office/officeart/2005/8/layout/vList2"/>
    <dgm:cxn modelId="{1B404A0A-08D8-4812-87D0-19198071237E}" type="presParOf" srcId="{0E84EDA2-8C45-414D-9727-83F8D4E9EBE3}" destId="{CF29C946-FE33-4DC0-910C-C9F045CDA51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19C3EE-E114-46DF-8E82-0FFB3A05A8DE}">
      <dsp:nvSpPr>
        <dsp:cNvPr id="0" name=""/>
        <dsp:cNvSpPr/>
      </dsp:nvSpPr>
      <dsp:spPr>
        <a:xfrm>
          <a:off x="742" y="645491"/>
          <a:ext cx="2172120" cy="737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</a:rPr>
            <a:t>X-ray flare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742" y="645491"/>
        <a:ext cx="2172120" cy="737086"/>
      </dsp:txXfrm>
    </dsp:sp>
    <dsp:sp modelId="{B1C6AE77-4539-46E5-85C6-AAD528A6AF19}">
      <dsp:nvSpPr>
        <dsp:cNvPr id="0" name=""/>
        <dsp:cNvSpPr/>
      </dsp:nvSpPr>
      <dsp:spPr>
        <a:xfrm>
          <a:off x="873047" y="1442429"/>
          <a:ext cx="427510" cy="42751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rgbClr val="002060"/>
            </a:solidFill>
          </a:endParaRPr>
        </a:p>
      </dsp:txBody>
      <dsp:txXfrm>
        <a:off x="873047" y="1442429"/>
        <a:ext cx="427510" cy="427510"/>
      </dsp:txXfrm>
    </dsp:sp>
    <dsp:sp modelId="{3FB11DA1-EA0A-4708-B388-58E19E0E319F}">
      <dsp:nvSpPr>
        <dsp:cNvPr id="0" name=""/>
        <dsp:cNvSpPr/>
      </dsp:nvSpPr>
      <dsp:spPr>
        <a:xfrm>
          <a:off x="69660" y="1929791"/>
          <a:ext cx="2034285" cy="737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2060"/>
              </a:solidFill>
            </a:rPr>
            <a:t>CME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69660" y="1929791"/>
        <a:ext cx="2034285" cy="737086"/>
      </dsp:txXfrm>
    </dsp:sp>
    <dsp:sp modelId="{ABD9E55C-FF5F-482F-985F-B5BF0F5652F8}">
      <dsp:nvSpPr>
        <dsp:cNvPr id="0" name=""/>
        <dsp:cNvSpPr/>
      </dsp:nvSpPr>
      <dsp:spPr>
        <a:xfrm rot="21573303">
          <a:off x="1949636" y="1492158"/>
          <a:ext cx="374824" cy="274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rgbClr val="002060"/>
            </a:solidFill>
          </a:endParaRPr>
        </a:p>
      </dsp:txBody>
      <dsp:txXfrm rot="21573303">
        <a:off x="1949636" y="1492158"/>
        <a:ext cx="374824" cy="274196"/>
      </dsp:txXfrm>
    </dsp:sp>
    <dsp:sp modelId="{53E48FB7-2A34-4039-93CA-C10791FF2773}">
      <dsp:nvSpPr>
        <dsp:cNvPr id="0" name=""/>
        <dsp:cNvSpPr/>
      </dsp:nvSpPr>
      <dsp:spPr>
        <a:xfrm>
          <a:off x="2575769" y="900036"/>
          <a:ext cx="1930990" cy="14741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002060"/>
              </a:solidFill>
            </a:rPr>
            <a:t>SEP</a:t>
          </a:r>
          <a:endParaRPr lang="ru-RU" sz="4000" kern="1200" dirty="0">
            <a:solidFill>
              <a:srgbClr val="002060"/>
            </a:solidFill>
          </a:endParaRPr>
        </a:p>
      </dsp:txBody>
      <dsp:txXfrm>
        <a:off x="2575769" y="900036"/>
        <a:ext cx="1930990" cy="14741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16B195-0C11-400D-BF42-E2B48B507421}">
      <dsp:nvSpPr>
        <dsp:cNvPr id="0" name=""/>
        <dsp:cNvSpPr/>
      </dsp:nvSpPr>
      <dsp:spPr>
        <a:xfrm>
          <a:off x="3657387" y="1633742"/>
          <a:ext cx="2871937" cy="455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73"/>
              </a:lnTo>
              <a:lnTo>
                <a:pt x="2871937" y="310473"/>
              </a:lnTo>
              <a:lnTo>
                <a:pt x="2871937" y="4555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1788E-A98C-49EF-824A-D337D8F4E8F4}">
      <dsp:nvSpPr>
        <dsp:cNvPr id="0" name=""/>
        <dsp:cNvSpPr/>
      </dsp:nvSpPr>
      <dsp:spPr>
        <a:xfrm>
          <a:off x="3657387" y="1633742"/>
          <a:ext cx="957312" cy="455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73"/>
              </a:lnTo>
              <a:lnTo>
                <a:pt x="957312" y="310473"/>
              </a:lnTo>
              <a:lnTo>
                <a:pt x="957312" y="4555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537FA-FF29-4FCB-8E2F-A7F4CEB02CB1}">
      <dsp:nvSpPr>
        <dsp:cNvPr id="0" name=""/>
        <dsp:cNvSpPr/>
      </dsp:nvSpPr>
      <dsp:spPr>
        <a:xfrm>
          <a:off x="2700074" y="1633742"/>
          <a:ext cx="957312" cy="455593"/>
        </a:xfrm>
        <a:custGeom>
          <a:avLst/>
          <a:gdLst/>
          <a:ahLst/>
          <a:cxnLst/>
          <a:rect l="0" t="0" r="0" b="0"/>
          <a:pathLst>
            <a:path>
              <a:moveTo>
                <a:pt x="957312" y="0"/>
              </a:moveTo>
              <a:lnTo>
                <a:pt x="957312" y="310473"/>
              </a:lnTo>
              <a:lnTo>
                <a:pt x="0" y="310473"/>
              </a:lnTo>
              <a:lnTo>
                <a:pt x="0" y="4555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AEAD-7E5D-464C-944A-4ED588A6E639}">
      <dsp:nvSpPr>
        <dsp:cNvPr id="0" name=""/>
        <dsp:cNvSpPr/>
      </dsp:nvSpPr>
      <dsp:spPr>
        <a:xfrm>
          <a:off x="785449" y="1633742"/>
          <a:ext cx="2871937" cy="455593"/>
        </a:xfrm>
        <a:custGeom>
          <a:avLst/>
          <a:gdLst/>
          <a:ahLst/>
          <a:cxnLst/>
          <a:rect l="0" t="0" r="0" b="0"/>
          <a:pathLst>
            <a:path>
              <a:moveTo>
                <a:pt x="2871937" y="0"/>
              </a:moveTo>
              <a:lnTo>
                <a:pt x="2871937" y="310473"/>
              </a:lnTo>
              <a:lnTo>
                <a:pt x="0" y="310473"/>
              </a:lnTo>
              <a:lnTo>
                <a:pt x="0" y="4555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C0DE4-062C-484C-BC49-2E9BBAA60C4D}">
      <dsp:nvSpPr>
        <dsp:cNvPr id="0" name=""/>
        <dsp:cNvSpPr/>
      </dsp:nvSpPr>
      <dsp:spPr>
        <a:xfrm>
          <a:off x="2874131" y="639007"/>
          <a:ext cx="1566511" cy="994734"/>
        </a:xfrm>
        <a:prstGeom prst="roundRect">
          <a:avLst>
            <a:gd name="adj" fmla="val 10000"/>
          </a:avLst>
        </a:prstGeom>
        <a:solidFill>
          <a:srgbClr val="FDA403">
            <a:alpha val="51000"/>
          </a:srgb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BADD2-B34E-4775-A1C1-49590BCFE700}">
      <dsp:nvSpPr>
        <dsp:cNvPr id="0" name=""/>
        <dsp:cNvSpPr/>
      </dsp:nvSpPr>
      <dsp:spPr>
        <a:xfrm>
          <a:off x="3048188" y="804361"/>
          <a:ext cx="1566511" cy="994734"/>
        </a:xfrm>
        <a:prstGeom prst="roundRect">
          <a:avLst>
            <a:gd name="adj" fmla="val 10000"/>
          </a:avLst>
        </a:prstGeom>
        <a:solidFill>
          <a:srgbClr val="FDA403">
            <a:alpha val="51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SEP model</a:t>
          </a:r>
          <a:endParaRPr lang="ru-RU" sz="2200" kern="1200" dirty="0"/>
        </a:p>
      </dsp:txBody>
      <dsp:txXfrm>
        <a:off x="3048188" y="804361"/>
        <a:ext cx="1566511" cy="994734"/>
      </dsp:txXfrm>
    </dsp:sp>
    <dsp:sp modelId="{CE9A723D-E5C9-47BC-A3FF-245BC6BB6503}">
      <dsp:nvSpPr>
        <dsp:cNvPr id="0" name=""/>
        <dsp:cNvSpPr/>
      </dsp:nvSpPr>
      <dsp:spPr>
        <a:xfrm>
          <a:off x="2193" y="2089335"/>
          <a:ext cx="1566511" cy="994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9C54F-4AC7-493A-8D71-238FABBE63CC}">
      <dsp:nvSpPr>
        <dsp:cNvPr id="0" name=""/>
        <dsp:cNvSpPr/>
      </dsp:nvSpPr>
      <dsp:spPr>
        <a:xfrm>
          <a:off x="176250" y="2254689"/>
          <a:ext cx="1566511" cy="9947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Probability</a:t>
          </a:r>
          <a:endParaRPr lang="ru-RU" sz="2200" kern="1200" dirty="0"/>
        </a:p>
      </dsp:txBody>
      <dsp:txXfrm>
        <a:off x="176250" y="2254689"/>
        <a:ext cx="1566511" cy="994734"/>
      </dsp:txXfrm>
    </dsp:sp>
    <dsp:sp modelId="{578556A3-B917-46E1-8A5F-6D19830B5702}">
      <dsp:nvSpPr>
        <dsp:cNvPr id="0" name=""/>
        <dsp:cNvSpPr/>
      </dsp:nvSpPr>
      <dsp:spPr>
        <a:xfrm>
          <a:off x="1916819" y="2089335"/>
          <a:ext cx="1566511" cy="994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4D854-B3B7-47E6-BAA1-1852C2748CF6}">
      <dsp:nvSpPr>
        <dsp:cNvPr id="0" name=""/>
        <dsp:cNvSpPr/>
      </dsp:nvSpPr>
      <dsp:spPr>
        <a:xfrm>
          <a:off x="2090876" y="2254689"/>
          <a:ext cx="1566511" cy="9947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Maximum flux</a:t>
          </a:r>
          <a:endParaRPr lang="ru-RU" sz="2400" kern="1200" dirty="0" smtClean="0"/>
        </a:p>
      </dsp:txBody>
      <dsp:txXfrm>
        <a:off x="2090876" y="2254689"/>
        <a:ext cx="1566511" cy="994734"/>
      </dsp:txXfrm>
    </dsp:sp>
    <dsp:sp modelId="{253B6795-9971-4A8F-B2A0-25894D359490}">
      <dsp:nvSpPr>
        <dsp:cNvPr id="0" name=""/>
        <dsp:cNvSpPr/>
      </dsp:nvSpPr>
      <dsp:spPr>
        <a:xfrm>
          <a:off x="3831444" y="2089335"/>
          <a:ext cx="1566511" cy="994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056D5-0C4A-414B-9855-55C4B3E942E2}">
      <dsp:nvSpPr>
        <dsp:cNvPr id="0" name=""/>
        <dsp:cNvSpPr/>
      </dsp:nvSpPr>
      <dsp:spPr>
        <a:xfrm>
          <a:off x="4005501" y="2254689"/>
          <a:ext cx="1566511" cy="9947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Time delay</a:t>
          </a:r>
          <a:endParaRPr lang="ru-RU" sz="2400" kern="1200" dirty="0"/>
        </a:p>
      </dsp:txBody>
      <dsp:txXfrm>
        <a:off x="4005501" y="2254689"/>
        <a:ext cx="1566511" cy="994734"/>
      </dsp:txXfrm>
    </dsp:sp>
    <dsp:sp modelId="{1681B56E-7EE0-4F65-8E3D-B547633B9D5C}">
      <dsp:nvSpPr>
        <dsp:cNvPr id="0" name=""/>
        <dsp:cNvSpPr/>
      </dsp:nvSpPr>
      <dsp:spPr>
        <a:xfrm>
          <a:off x="5746069" y="2089335"/>
          <a:ext cx="1566511" cy="994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B1651-83A5-43D9-B1C0-D3DC5E913DF1}">
      <dsp:nvSpPr>
        <dsp:cNvPr id="0" name=""/>
        <dsp:cNvSpPr/>
      </dsp:nvSpPr>
      <dsp:spPr>
        <a:xfrm>
          <a:off x="5920126" y="2254689"/>
          <a:ext cx="1566511" cy="99473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Energy spectrum</a:t>
          </a:r>
          <a:endParaRPr lang="ru-RU" sz="2400" kern="1200" dirty="0"/>
        </a:p>
      </dsp:txBody>
      <dsp:txXfrm>
        <a:off x="5920126" y="2254689"/>
        <a:ext cx="1566511" cy="9947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F5BDBD-D71D-4808-BF3E-4B8600A00C6B}">
      <dsp:nvSpPr>
        <dsp:cNvPr id="0" name=""/>
        <dsp:cNvSpPr/>
      </dsp:nvSpPr>
      <dsp:spPr>
        <a:xfrm>
          <a:off x="0" y="16847"/>
          <a:ext cx="8136904" cy="917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DA40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catalog of SEPs </a:t>
          </a:r>
          <a:r>
            <a:rPr lang="ru-RU" sz="2000" kern="1200" dirty="0" smtClean="0"/>
            <a:t>(&gt;10 </a:t>
          </a:r>
          <a:r>
            <a:rPr lang="en-US" sz="2000" kern="1200" dirty="0" smtClean="0"/>
            <a:t>and </a:t>
          </a:r>
          <a:r>
            <a:rPr lang="ru-RU" sz="2000" kern="1200" dirty="0" smtClean="0"/>
            <a:t>&gt;100 </a:t>
          </a:r>
          <a:r>
            <a:rPr lang="en-US" sz="2000" kern="1200" dirty="0" err="1" smtClean="0"/>
            <a:t>MeV</a:t>
          </a:r>
          <a:r>
            <a:rPr lang="ru-RU" sz="2000" kern="1200" dirty="0" smtClean="0"/>
            <a:t>) </a:t>
          </a:r>
          <a:r>
            <a:rPr lang="en-US" sz="2000" kern="1200" dirty="0" smtClean="0"/>
            <a:t>was compiled for</a:t>
          </a:r>
          <a:r>
            <a:rPr lang="ru-RU" sz="2000" kern="1200" dirty="0" smtClean="0"/>
            <a:t> 1996–2023</a:t>
          </a:r>
          <a:r>
            <a:rPr lang="en-US" sz="2000" kern="1200" dirty="0" smtClean="0"/>
            <a:t> </a:t>
          </a:r>
          <a:r>
            <a:rPr lang="en-US" sz="2000" b="1" kern="1200" dirty="0" smtClean="0"/>
            <a:t>http://spaceweather.izmiran.ru/papers/2024/SEPs_1996_2023.pdf</a:t>
          </a:r>
          <a:r>
            <a:rPr lang="ru-RU" sz="2000" b="1" kern="1200" dirty="0" smtClean="0"/>
            <a:t> </a:t>
          </a:r>
          <a:r>
            <a:rPr lang="en-US" sz="2000" b="1" kern="1200" dirty="0" smtClean="0"/>
            <a:t> 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0" y="16847"/>
        <a:ext cx="8136904" cy="917280"/>
      </dsp:txXfrm>
    </dsp:sp>
    <dsp:sp modelId="{A00ECE6D-702C-4782-AB64-DDFE6449F1F5}">
      <dsp:nvSpPr>
        <dsp:cNvPr id="0" name=""/>
        <dsp:cNvSpPr/>
      </dsp:nvSpPr>
      <dsp:spPr>
        <a:xfrm>
          <a:off x="0" y="1075247"/>
          <a:ext cx="8136904" cy="917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DA40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characteristics of SEPs were compared with the parameters of parent CMEs and solar flares</a:t>
          </a:r>
          <a:endParaRPr lang="ru-RU" sz="2000" kern="1200" dirty="0"/>
        </a:p>
      </dsp:txBody>
      <dsp:txXfrm>
        <a:off x="0" y="1075247"/>
        <a:ext cx="8136904" cy="917280"/>
      </dsp:txXfrm>
    </dsp:sp>
    <dsp:sp modelId="{CEB65138-4C47-427F-A8BF-7E8B9EFDA072}">
      <dsp:nvSpPr>
        <dsp:cNvPr id="0" name=""/>
        <dsp:cNvSpPr/>
      </dsp:nvSpPr>
      <dsp:spPr>
        <a:xfrm>
          <a:off x="0" y="2133647"/>
          <a:ext cx="8136904" cy="917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DA40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average values ​​of various parameters were calculated</a:t>
          </a:r>
          <a:endParaRPr lang="ru-RU" sz="2000" kern="1200" dirty="0"/>
        </a:p>
      </dsp:txBody>
      <dsp:txXfrm>
        <a:off x="0" y="2133647"/>
        <a:ext cx="8136904" cy="917280"/>
      </dsp:txXfrm>
    </dsp:sp>
    <dsp:sp modelId="{AF65D5B6-9EEB-406D-9D82-5997F235A432}">
      <dsp:nvSpPr>
        <dsp:cNvPr id="0" name=""/>
        <dsp:cNvSpPr/>
      </dsp:nvSpPr>
      <dsp:spPr>
        <a:xfrm>
          <a:off x="0" y="3192047"/>
          <a:ext cx="8136904" cy="917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DA40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Regularities were established to estimate both the probability of SEP event, the values ​​of expected proton fluxes and time delay</a:t>
          </a:r>
          <a:endParaRPr lang="en-US" sz="2000" kern="1200" dirty="0"/>
        </a:p>
      </dsp:txBody>
      <dsp:txXfrm>
        <a:off x="0" y="3192047"/>
        <a:ext cx="8136904" cy="917280"/>
      </dsp:txXfrm>
    </dsp:sp>
    <dsp:sp modelId="{CF29C946-FE33-4DC0-910C-C9F045CDA512}">
      <dsp:nvSpPr>
        <dsp:cNvPr id="0" name=""/>
        <dsp:cNvSpPr/>
      </dsp:nvSpPr>
      <dsp:spPr>
        <a:xfrm>
          <a:off x="0" y="4250448"/>
          <a:ext cx="8136904" cy="917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DA40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basis for an empirical prognostic model of SEPs was created</a:t>
          </a:r>
          <a:endParaRPr lang="ru-RU" sz="2000" kern="1200" dirty="0"/>
        </a:p>
      </dsp:txBody>
      <dsp:txXfrm>
        <a:off x="0" y="4250448"/>
        <a:ext cx="8136904" cy="91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2024.09.02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2024.09.02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2024.09.02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2024.09.02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2024.09.02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2024.09.02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2024.09.02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2024.09.02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2024.09.02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2024.09.02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2024.09.02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2024.09.02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9888"/>
            <a:ext cx="6480048" cy="2301240"/>
          </a:xfrm>
        </p:spPr>
        <p:txBody>
          <a:bodyPr>
            <a:noAutofit/>
          </a:bodyPr>
          <a:lstStyle/>
          <a:p>
            <a:r>
              <a:rPr lang="en-US" sz="3200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rgbClr val="FDA403"/>
                </a:solidFill>
              </a:rPr>
              <a:t>X-</a:t>
            </a:r>
            <a:r>
              <a:rPr lang="en-US" sz="2400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rgbClr val="FDA403"/>
                </a:solidFill>
              </a:rPr>
              <a:t>ray</a:t>
            </a:r>
            <a:r>
              <a:rPr lang="en-US" sz="3200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rgbClr val="FDA403"/>
                </a:solidFill>
              </a:rPr>
              <a:t> flares, CME</a:t>
            </a:r>
            <a:r>
              <a:rPr lang="en-US" sz="2400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rgbClr val="FDA403"/>
                </a:solidFill>
              </a:rPr>
              <a:t>s, AND</a:t>
            </a:r>
            <a:r>
              <a:rPr lang="en-US" sz="3200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rgbClr val="FDA403"/>
                </a:solidFill>
              </a:rPr>
              <a:t> </a:t>
            </a:r>
            <a:br>
              <a:rPr lang="en-US" sz="3200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rgbClr val="FDA403"/>
                </a:solidFill>
              </a:rPr>
            </a:br>
            <a:r>
              <a:rPr lang="en-US" sz="3200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rgbClr val="FDA403"/>
                </a:solidFill>
              </a:rPr>
              <a:t>PROTON EVENT FORECASTING</a:t>
            </a:r>
            <a:endParaRPr lang="ru-RU" sz="3200" dirty="0">
              <a:ln w="5000" cmpd="sng">
                <a:solidFill>
                  <a:srgbClr val="002060"/>
                </a:solidFill>
                <a:prstDash val="solid"/>
              </a:ln>
              <a:solidFill>
                <a:srgbClr val="FDA40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6480048" cy="1752600"/>
          </a:xfrm>
        </p:spPr>
        <p:txBody>
          <a:bodyPr/>
          <a:lstStyle/>
          <a:p>
            <a:r>
              <a:rPr lang="en-US" b="1" i="1" u="sng" dirty="0" err="1" smtClean="0"/>
              <a:t>Shlyk</a:t>
            </a:r>
            <a:r>
              <a:rPr lang="en-US" b="1" i="1" u="sng" dirty="0" smtClean="0"/>
              <a:t> N.S.,</a:t>
            </a:r>
            <a:r>
              <a:rPr lang="en-US" b="1" i="1" dirty="0" smtClean="0"/>
              <a:t> </a:t>
            </a:r>
            <a:r>
              <a:rPr lang="en-US" b="1" i="1" dirty="0" err="1" smtClean="0"/>
              <a:t>Belov</a:t>
            </a:r>
            <a:r>
              <a:rPr lang="en-US" b="1" i="1" dirty="0" smtClean="0"/>
              <a:t> A.V., </a:t>
            </a:r>
          </a:p>
          <a:p>
            <a:r>
              <a:rPr lang="en-US" b="1" i="1" dirty="0" err="1" smtClean="0"/>
              <a:t>Abunina</a:t>
            </a:r>
            <a:r>
              <a:rPr lang="en-US" b="1" i="1" dirty="0" smtClean="0"/>
              <a:t> M.A., </a:t>
            </a:r>
            <a:r>
              <a:rPr lang="en-US" b="1" i="1" dirty="0" err="1" smtClean="0"/>
              <a:t>Abunin</a:t>
            </a:r>
            <a:r>
              <a:rPr lang="en-US" b="1" i="1" dirty="0" smtClean="0"/>
              <a:t> A.A. </a:t>
            </a:r>
            <a:endParaRPr lang="ru-RU" i="1" dirty="0"/>
          </a:p>
        </p:txBody>
      </p:sp>
      <p:sp>
        <p:nvSpPr>
          <p:cNvPr id="29701" name="AutoShape 5" descr="data:image/jpeg;base64,/9j/4AAQSkZJRgABAQEASABIAAD/4Q4sRXhpZgAATU0AKgAAAAgABwESAAMAAAABAAEAAAEaAAUAAAABAAAAYgEbAAUAAAABAAAAagEoAAMAAAABAAIAAAExAAIAAAAbAAAAcgEyAAIAAAAUAAAAjodpAAQAAAABAAAAogAAAM4AAABIAAAAAQAAAEgAAAABQWRvYmUgUGhvdG9zaG9wIENTIFdpbmRvd3MAADIwMjQ6MDg6MjEgMDk6NTI6MzAAAAOgAQADAAAAAf//AACgAgAEAAAAAQAAAu6gAwAEAAAAAQAAAJYAAAAAAAAABgEDAAMAAAABAAYAAAEaAAUAAAABAAABHAEbAAUAAAABAAABJAEoAAMAAAABAAIAAAIBAAQAAAABAAABLAICAAQAAAABAAAM9wAAAAAAAABIAAAAAQAAAEgAAAAB/9j/2wBDAAgGBgcGBQgHBwcJCQgKDBQNDAsLDBkSEw8UHRofHh0aHBwgJC4nICIsIxwcKDcpLDAxNDQ0Hyc5PTgyPC4zNDL/2wBDAQkJCQwLDBgNDRgyIRwhMjIyMjIyMjIyMjIyMjIyMjIyMjIyMjIyMjIyMjIyMjIyMjIyMjIyMjIyMjIyMjIyMjL/wAARCAAgAKADAS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TXddXSUZ3dYLaBRLdXcynZEmfur/AH5GxgKOmcn+FX8x1rX/ABFqkl7BZeELXVLaxEE0ialE13OGmXcjhMgKdu3KIpCnPauqhTi/ek7IlvsUvCnj+5kuZNPi0bTreNI3uVj0RGt5S+3DkIcxysqZba3BKDGSFB9d0LVX1aIXKS29xZzr5tvcQt8rqT93afmDLyGz3weCSqGJpKDCLucn8Tde8Q6XqnhvT/D9+lpNqc0kBMkaMpbdGq5LKxABc9B+daPha0+IVlqD/wDCR3+kahZSJ1iYpJEwzgjESgg9CD7EHggjVJUVde8/8w1uYPiNPinZxalq6axo9pYQI84tof3hRFGcAvDljgdyMn0HA7zwzcXF94a0q/up2lmubKCWTKqBvKAsRgDqT9PTFKr7JwTpoFe+pm6j4kEt4LaxmgNusRluZpHMapHkZff2GzewPTOwllDLv57WtBtLi4tb6+8W6dbTR2a/ahdLE6yQnam7cDGdrN/E+7DP8u3POcE09FcZsQ3k0U7W3h26sb22s0CGGCdZDDGFfahUEAElgFGFyITukywx0umXp1CxSdovLY9QGDqfRkYcMpGCD6HkA5AmSsBHdS3F4J7SwuEhkUbJLkAOYWIBwFPG7aQeeBlThhxVW60HRLghNUijvcyNIqX8nmruY4+VGO0csAMDjIFJNx23GNOh2VmtvDpl1JpjRsxhhgk/dHdklTEcqQdpPABGDgjJqfTNTle4Omaj5MeqxRCV1izsmQnHmR55xkYKnJU4ByCrMO8tXuBq0VIEUs6Q9QxwMkjooyMkk8DGc+uAcZojnEk0seyRTGQMsuA2QDkHv1x+FAHm1wq+KPEulwHTZNR0G708X9wrtCrhrkkI7gkZ8tECqyfOo6Mejdjb2k1tYR5DXciQm2tYDOTG6cAPIcYLEKpLFTtyVUHJ371HZKNxIy9O8C6bodpE8FolxevIgurgRhpJV80sf9axwMtliSzFVwMsFIz7C3bR/Hep6ZNqT3TXC/26s1xCp+ygOImVTkklo8pn5dqqMA5OHGbqXvqK1ja8XJ4fa40NtYOLxdRh/s/yyPN83zF6f7HTd7Y77a6esm5cqvt0GZniOOzl8NanHqEzw2T20i3EsYyyRlTuI4PIGex+hqrfS2ek+Cmk0+MzadbWa7BBclSbcKMlJM5yEyQ27sOe9JXaS6DMRHW68Ci3VTc3Wul7ZVkC2vmO6t5jZRGCDassgLBj25JArnr7wTZWZu7+DVNeLaTAlvc3DXscbW8CRhisBWItuCBDgbNwkILZLit6c3HTuTY35dCh8CaLqFzpckl7cX0kVvBa3hjWBZJHCDbHGigA7gWCgbgg9M1eshF4e1+aCS6T7PcAbI15beRNIS5bLHCRdS3LM5wMis23P3n1/wCAPyNbw5a/ZtBtWfm4uEFxcSGFYmklcbmZlXgHJ6ZOMYyetcFr2rT31ltjge41GOyeKK5iCxujPuikk3g5VsbG2qpAK4+b5SrpR5p3Bkmnaz+7tM/ayyGSZZZIojLLcMrx+Zu3gMcEhVZVGOp4Fd1qyXUaafPbHzJILqIOrMy70c+W5O0gHActggjKjgHBBUjyy1Avi4Bl2gEqejKCeQcEHAwPz9fSszWtU1DT4oTp9guoyPcpDJEkoiaNSCS3OdxAGdo7HPQVlFJuzdhnI3UHiLSfM1NohJYwan9qEUWozmYxsQCiRyoFZiei7sHcVUBiGrqPDuu2uuRy3CW8lvIrqhWYISxeNZQVdGKsCjJjHOF5raajKPNHoJHG3T6V4Q8W6Lqd3HL9jtrMaFHkRubWRHBSSR92E3RNu9dpOQOldjoOrpdtMPtUF9E05SC5sXEsKjaWEZ2fcKAYJbhsoQctsV1U3FSEuw/XPEFhpggW9u5LCF7tIGuXUou7AcLllIKsOC33QN/zKwriPC9mt3488QeIrOazvbO6lGnw+UCscgLAy5Lcsyom7Iyr7uD2BTvGDdt+vzB7knxYh1Jdc8Jajp2kXupfYLiSd47WB3+60TAEqp252nkj19K6Pwn4p1zxHNKb3wpcaPaxjBlu5WDs3oqNGpI9+lVKMJUIvm1XT5hrc5fxZ4z8TyWmraA/gLUGaWF7f7TatJPEQy4DKViwwwc4yD2ODmu00SK5g8A6PGfNtpobC281WhZnUKql12fe3EArjrk+tFSEIU1yyvdgrtmPJpup6toVhFoV0NNvdL1F5Q14glBGJEZQMk7fnZQWwSFyOoaodT8O+MtQ07XLMajo9oupyhnljikYiPyhGy4bjlVUZ/3jxkbYU4JrmW3+Y9RS03jbxNZTKc+HNJnNwlwgwlzcJgKyueWVWMg+Ubflzubdhblht8Q+LJp7rTtkVkn+jTLLjJYOrb0YK4JRgMFSAySDPHJL3VbsvxBGjYtqF3olhBZtDDJbMsN35kxkZGj4ZQQBuJIGCccEEqR8pjvLSztgovtK0OOKVwp8zBBXGXPKY4568epFZqTT0Yytp2kX0OFk0LQWgIHlrEBEsSjooAjbdwRzkDjGOMtqai9632Gz3qJ7i8Ry0UbEJFGwkbPXqF2ZOBlx9COXM9XcCrNq+rWbyRp4ev5gJfKjlSWE+aeR5hXcNq4APbk9BWUJtfM63xtdYjbzYw1lGbVFwR82Cd2QSu5sOCN/tkWowSu2n94tRvk3eo217aahc6lLC6bGiuJLNs5UHCDbgnjBLcZOBkZYXrOzvo7q1+yxXdrGRtdkaBopWVWUPIFAPKon3SMAoAB8wA5Rs0rfiBoaxpratdPZXNj5+myxKk6yMpjlzv7Z3IyFVIYdd+McBk821XwPrFl4fi07Rtch0rS7WUXVwuoKbWRJTtZC86ArIy8DKkKCi9SMjShVUfdlqv1E0aE3hXWPFdjbQ+ItYivbJ3+1r/ZAMpuZViMeVkZRHCMBfl5DM0hyMgL6JpGj2mlWVrDb2cFuLeHyo44huEQOCwDEZOWAJJ+8QCeamtUuuSOiQJdSjr8HiK41PT00W5W2tgkpuZGKbQ2Y9mVKMzDHmfKpTOPvrxVa2vvFkslstxpsECSOHlcIrmJTszFjzeSNz/vc/wDLM4j5XdC9m4q+49RpufGySxgWulzItmJJPlaMvNliY1+dgOAq5J6vuBYApXRae91Jptq99GI7toVM6KMBXwNwABbvnufqetTJQ+yGpzN54Xu7LxFFrOjyttXLSWjzFUY4CkcIx2lcHHQeUg2n5THyPizWpzqRtL2G7QXllHJcQTXtrYLPGh5TcUaQISWypk3fMwAxk1pTd3fqDO3nudc1OeBdPza2ssccpnABaNW+YghlKk/IV3Kx2+aCUOAa1dC0iLQtHg0+KRnSIHBYnAyc4UEkhRnABJOAMknJOTaS5UMLu3uLYS3WlW9u9zI6tLFI3lrNwFyWAJDBQMHBzgA8YIz7u+0u6t5n1KyubZkHly+fYl9uQeN21kYYY8gkckeooSb23AtW19bW8cFpp1hdyLtBXELIoUsFLF3wCeSxGSxAJAPGWaHo09lLcahqV0bvVLo/vHGRHCg+7FEp+6ozyerHk9gDZa7ga8sSTRtHIMqfQ4I9wR0PvTBaxgKPmKhAhy2SwHTJPJ79T3Oc1IE1FAH/2QD/7RN6UGhvdG9zaG9wIDMuMAA4QklNBCUAAAAAABAAAAAAAAAAAAAAAAAAAAAAOEJJTQPtAAAAAAAQAEgAAAABAAIASAAAAAEAAjhCSU0EJgAAAAAADgAAAAAAAAAAAAA/gAAAOEJJTQQNAAAAAAAEAAAAHjhCSU0EGQAAAAAABAAAAB44QklNA/MAAAAAAAkAAAAAAAAAAAEAOEJJTQQKAAAAAAABAAA4QklNJxAAAAAAAAoAAQAAAAAAAAACOEJJTQP1AAAAAABIAC9mZgABAGxmZgAGAAAAAAABAC9mZgABAKGZmgAGAAAAAAABADIAAAABAFoAAAAGAAAAAAABADUAAAABAC0AAAAGAAAAAAABOEJJTQP4AAAAAABwAAD/////////////////////////////A+gAAAAA/////////////////////////////wPoAAAAAP////////////////////////////8D6AAAAAD/////////////////////////////A+gAADhCSU0ECAAAAAAAEAAAAAEAAAJAAAACQAAAAAA4QklNBB4AAAAAAAQAAAAAOEJJTQQaAAAAAANHAAAABgAAAAAAAAAAAAAAlgAAAu4AAAAJAGwAbwBnAG8AXwAyADAAMgA0AAAAAQAAAAAAAAAAAAAAAAAAAAAAAAABAAAAAAAAAAAAAALuAAAAlgAAAAAAAAAAAAAAAAAAAAABAAAAAAAAAAAAAAAAAAAAAAAAABAAAAABAAAAAAAAbnVsbAAAAAIAAAAGYm91bmRzT2JqYwAAAAEAAAAAAABSY3QxAAAABAAAAABUb3AgbG9uZwAAAAAAAAAATGVmdGxvbmcAAAAAAAAAAEJ0b21sb25nAAAAlgAAAABSZ2h0bG9uZwAAAu4AAAAGc2xpY2VzVmxMcwAAAAFPYmpjAAAAAQAAAAAABXNsaWNlAAAAEgAAAAdzbGljZUlEbG9uZwAAAAAAAAAHZ3JvdXBJRGxvbmcAAAAAAAAABm9yaWdpbmVudW0AAAAMRVNsaWNlT3JpZ2luAAAADWF1dG9HZW5lcmF0ZWQAAAAAVHlwZWVudW0AAAAKRVNsaWNlVHlwZQAAAABJbWcgAAAABmJvdW5kc09iamMAAAABAAAAAAAAUmN0MQAAAAQAAAAAVG9wIGxvbmcAAAAAAAAAAExlZnRsb25nAAAAAAAAAABCdG9tbG9uZwAAAJYAAAAAUmdodGxvbmcAAALuAAAAA3VybFRFWFQAAAABAAAAAAAAbnVsbFRFWFQAAAABAAAAAAAATXNnZVRFWFQAAAABAAAAAAAGYWx0VGFnVEVYVAAAAAEAAAAAAA5jZWxsVGV4dElzSFRNTGJvb2wBAAAACGNlbGxUZXh0VEVYVAAAAAEAAAAAAAlob3J6QWxpZ25lbnVtAAAAD0VTbGljZUhvcnpBbGlnbgAAAAdkZWZhdWx0AAAACXZlcnRBbGlnbmVudW0AAAAPRVNsaWNlVmVydEFsaWduAAAAB2RlZmF1bHQAAAALYmdDb2xvclR5cGVlbnVtAAAAEUVTbGljZUJHQ29sb3JUeXBlAAAAAE5vbmUAAAAJdG9wT3V0c2V0bG9uZwAAAAAAAAAKbGVmdE91dHNldGxvbmcAAAAAAAAADGJvdHRvbU91dHNldGxvbmcAAAAAAAAAC3JpZ2h0T3V0c2V0bG9uZwAAAAAAOEJJTQQoAAAAAAAMAAAAAT/wAAAAAAAAOEJJTQQRAAAAAAABAQA4QklNBBQAAAAAAAQAAAAFOEJJTQQMAAAAAA23AAAAAQAAAKAAAAAgAAAB4AAAPAAAAA2bABgAAf/Y/+AAEEpGSUYAAQIBAEgASAAA/+0ADEFkb2JlX0NNAAL/7gAOQWRvYmUAZIAAAAAB/9sAhAAMCAgICQgMCQkMEQsKCxEVDwwMDxUYExMVExMYEQwMDAwMDBEMDAwMDAwMDAwMDAwMDAwMDAwMDAwMDAwMDAwMAQ0LCw0ODRAODhAUDg4OFBQODg4OFBEMDAwMDBERDAwMDAwMEQwMDAwMDAwMDAwMDAwMDAwMDAwMDAwMDAwMDAz/wAARCAAgAKADASIAAhEBAxEB/90ABAAK/8QBPwAAAQUBAQEBAQEAAAAAAAAAAwABAgQFBgcICQoLAQABBQEBAQEBAQAAAAAAAAABAAIDBAUGBwgJCgsQAAEEAQMCBAIFBwYIBQMMMwEAAhEDBCESMQVBUWETInGBMgYUkaGxQiMkFVLBYjM0coLRQwclklPw4fFjczUWorKDJkSTVGRFwqN0NhfSVeJl8rOEw9N14/NGJ5SkhbSVxNTk9KW1xdXl9VZmdoaWprbG1ub2N0dXZ3eHl6e3x9fn9xEAAgIBAgQEAwQFBgcHBgU1AQACEQMhMRIEQVFhcSITBTKBkRShsUIjwVLR8DMkYuFygpJDUxVjczTxJQYWorKDByY1wtJEk1SjF2RFVTZ0ZeLys4TD03Xj80aUpIW0lcTU5PSltcXV5fVWZnaGlqa2xtbm9ic3R1dnd4eXp7fH/9oADAMBAAIRAxEAPwDv+t9bo6fRc59zcavHaH5WW8bhUHfzdddf/ajMv/wFP+D/AJ67/tPj5fG9Q6x9Z77ModM6RXkjDbS+77YH5eVGS31qHsx/0OPU7Z/ScbB9avHetDKZZ1TrWP0+/Ddn9MuxnZOe1hqltue51WNba3Jc27ZgYlPpU5OH+s0/6T/AWb1FVf2Wn1S7LDgKsDGe47XVsGxmRkwNtvrMb9ouuur/AEH81RT639JmjwwqwJFG7xXRfrbm3320vx8Z9uPQ7IeOlF+PfFbv0zaa7fUwOqXUMPqPx/5p/wDgPtK7TonU351lNpymZVGRS63HvqGyq1oc1n6Op266nIxXezMqvf8Azln6P/DY2JTxfqp0zolVdtFDDY2ytt2U3c251bn7XNc/c72fpG+v/wByaWfpP09dVyoUVP6P9ZOo4JyrMx1zR16v1GgGmLfseVUywO/Seviuso/mqmU0srRnwTvhFaaK1G6b6+dX67hZ3RMHo2WMOzqd1lD3OrZY0uJoZSX+rXa5rWOtd/Nq/wDV/E+u2LkvHXM3F6jivadpY01WVvH0dnp0112Vv/wnqe/9z/Ron1mo6FZd0mzqbtmXXnU/s1zNbDabK91bW/6B+39Z/kf8J6S3UwzHtxiIjrciNd/3ldXhOut/xkYONmdWd1XEx8XHY677JTUH7WtH81XbkY++x38uz8//AEa6b6sZOXm9CwM/LudddlY1NlktY0by3dY9oqYz+c3f+QT/AFnZgv6BnM6hZZThOqIybahL21kj1XMG2z8z+Q9Se7p+H0NgwyxnT2UsbS5jpZ6ED3Mt93t+z+5lqRlxQA4QDe8RWimp1PrGQ82VYJa1lbXPsyXnbU1jRuNll3t/R7fftZZV+h9PI+0UV2432uscfDbU63N6zUCBLnusrAbJHu3foPHb+k9//CJMNVPRGNyKxbldcsOMWBxYHPuFnqN9UNv9Oqull9jXbbPYz0/9GqGT0nAxcbKyrMbKbV08E5jjeB6Ya1t913T/AEmPe+30LHW+p+p+p6tlPqfpL6kYgeWv2qb7b8rEusbhZbM5tLgLaWPY91YeNzWOrZt99n+Aru9Hf/5Yeo+tb2Fm15lDbWe0kAuaZBG4bm/SDHe5v7zN/wDpGV2+pWsPqOHhfVvp+Tm4FTH5OUasaii4NFW66xlDaq6qm1+nU91nrX00/wA5/OKePcOm9RzGEH0a6zc7zkW2ve5/+Ef+gZY/d/hsi/8AttIBFhLeyszMyct/TumkVmkD7ZmvbubUXDeyiiv6N2Y+tzbff+ixqn1XXer6lVFox0no07cx5zbddxy7TaSQWteW0vP2dm2yytuzHprZX6iP0LHdj9Jx9+t9zfXyHd3XXfp8h3/btjtv8hcj1XrTckPiq9uWMaxmLaPTDW2XMto+2X7X+r6tbG2bMfHZ6O//ALkfoLaDGJkSI6AdVPTu6ThNcP2bk2YGQda/ReXV6h0NfhWl+K5vtd/gq7vZ+itrTjOvux8zp+c1tPUKqHOO2fTtrLSxuXjbvf6e/wBt1Dv0uLb+j/SVvx8jI5zA6tSW0YeLRfj21WOtdYRU8m+4+g+1jrLHeps+0OZV6rK/0H/Froev1irGx85xmzEsax7uC6q+MPIYdv5v6VmRs/0uPUlKJBo63sp8wH+JP6xEA/bcPXzt/wDSKX/jJ/WL/udh/fb/AOkV6+29xA2j2x9KC7/qBt/8EVLqfUOqYzKf2fh/brH311XNn0tlT59S8Osc71HV/wCj/wCuKMC1Plbv8THXmkg5+ECBJ1tgf1nej7U1f+Jj6wPkfbsMOGpE3R/Zc6hu9dxmU9d6a93UbrC7FpzTk+gzMtNhpIYz7JjUZVNdWVflWf8Aaa+70a9/odOrqyLftK3OidZxOr1WZNAcwNf6cPLDuc5lWTuY+iy6p7PRuo2e/enGFCwbCn//0NfOyMToP1iwuuZtL7a2UfsYFm0elcyzfXkX2XWVMqbk9Ps9av8AkfuLouj5uGGusZYzLrkspy8Q+vS2sHe3D30b/Rfi7tr32/0j9Hd6n/afGfrfSft9z2fZW5VF9QryKbXBtVo3fSfY2bqMrF/7R30s/wAL/wAXkY3H531V6vR0+rpPSeos6fhU3HINeYx2Lf6271K7beqY7cijLtodt9J+N6bP0dP+iU44ZgAnhO3hwo2ew6t1zApbjjJt+y4dt9bH5dzXV1lzZyK6GOsb/hfR997/ANWZV6n6f1vTXMdE6fVf9YusdUxbar8XOe3p+JZjh2x4e71+ofpLXOdddRi43qW5LX/Z8iz+Yf8A4Gt7Oh9Z6zQMXrmc3LqdeMm6vpbX2G57WNorYMzIZj4fTqa662v9L/CXetb9Ndb0bo9fT62eyur0q/Rx8emTXTVIe6ut79r7rbnt9TJybPfe9KxCJAPqOh/dVu87/jCxeqP6l0DP6dgW9QPTr7L7K6h+6cd7K3v93p+r6f7q1vq/176wdVve3O6G7pVFY1tvu3Oc4/RZVT6Fe/8Alv3qx1qr6wXZuHX0m8Y1Gy12Ta4MLQ4PxvQ3ssqvsu/Ruyv0FT8P1P8AubR+jVXF6n9arbahk4Dceqy7ZY8M9QsEM/Qljcpm6pjnW/5V3/pvS/5Mq9ViF3jiKjoDRs8UdeyurifWTrn1szMPP6I76s3Rcx9H2qi71q4cPbdV+r1eqz87b+if+ZZ6di3ujYV1f1OwMTIrdVbVi1NtrcIe3a1oubs/0mzehDqP1yYGB+BTY/7N6h2gsDry6xv2cfp7m07f1Zn6R/0Lrcv1P1b7G/dwLMm3Cosy2enkvrabqwI2vI/SMjdb9F3/AAliE5VEACIo36TxWVB56vGz+p9NwW4dlePm9KyXWO9RpLS4V5GL7J9T9HuyH7P+LUczpP1uzMPNw8nIwKaM1j25FlTbdzg+oYznD1d7Mdvpt+h+m/f9av8Am1ezel5eLkHO6VAcf5ynQBwHbg/m+36P+hr9K6unG+y5nVQ/PudXmjMbVdXW3JxqPSqqtaC57sS6/wBJ3UfT/S2Ntq+1+nb+m9JIHtX1GqmLxZ9Z+rYVhi36vdIcb7MhzXV135dQ2VX4l+/dfj0P9X6Lfsn/AA+V6v6vo41Tep9Sy7CCKix9Dj2Ih9bxt/Nd+k9L/jsW9Pbb1fqRrrx2fZqC1r3WaAsPPpjeyyp9lf8ApP0lf/dS7/Ba3T8CnAxxRUNBydfubJc7Y38z3f59n6RCUtO1aAJczEs6rmdHxqsSyurIoAozHPJ3NtoPo3saGte33OZuY7/R+nZ9BAtwMfFc05vT+k00ucADt9wbPu2tdjt3/wDgexaOXhZePlP6j0za620AZWJYdrLto2stZZDvQzK2fo/V2enfV+r5H83RfjVsnO6PkkHqWNdjXNBbtyKHGP6tzGZGHbt/MdVdb/1aAPUbeG6mvR0jJFgd+zemFr4cwCvYGbRP0vQc59jnubsf/o/8H/pT9YfkXYlHTswV+tl2b7G0lxa2jHIybrJcGv8AzKsbd/pcqpTx8/Ex6Bi9EwrcgkkgNrdTVuP0rb8zJYyt3/C+l9pyP+BsUm4FuPi5mfmvbf1G6lwe9oIrrY1rnMxMZp9zaGO+m/8Anci39LZ/gaaESdz9O6kVnU+qUXGmnpGU9gJZXY1+Psdt0bZsNw9Kt7G+p/gf9H6TLFn229asudltr6lQx2wswWHEaYIeH7S/1/Ud7PXyv09P9Ir2WfoVwTv8dHX31+m/Bwy0iDAtH3EX7mqI/wAc3X4Idg4RmNQLhIH5r/053pCYG0Qp7h9fV8ug1WVdWsqsaW2te7pljHat/wBK11Tn6fuej/gqf9NWfFr6v9vxg2vqNdNk+sLDhGgQ11TPtVeMyu/f7KvbVZ+jq9HZ/o6+E/8AHs+sP/cHD+63/wBLJf8Aj2fWL/uDh/db/wClkfc0rhj9iKf/2QA4QklNBCEAAAAAAFMAAAABAQAAAA8AQQBkAG8AYgBlACAAUABoAG8AdABvAHMAaABvAHAAAAASAEEAZABvAGIAZQAgAFAAaABvAHQAbwBzAGgAbwBwACAAQwBTAAAAAQA4QklNBAYAAAAAAAcABgAAAAEBAP/hGANodHRwOi8vbnMuYWRvYmUuY29tL3hhcC8xLjAvADw/eHBhY2tldCBiZWdpbj0n77u/JyBpZD0nVzVNME1wQ2VoaUh6cmVTek5UY3prYzlkJz8+DQo8eDp4bXBtZXRhIHhtbG5zOng9ImFkb2JlOm5zOm1ldGEvIiB4OnhtcHRrPSJYTVAgdG9vbGtpdCAzLjAtMjgsIGZyYW1ld29yayAxLjYiPg0KCTxyZGY6UkRGIHhtbG5zOnJkZj0iaHR0cDovL3d3dy53My5vcmcvMTk5OS8wMi8yMi1yZGYtc3ludGF4LW5zIyIgeG1sbnM6aVg9Imh0dHA6Ly9ucy5hZG9iZS5jb20vaVgvMS4wLyI+DQoJCTxyZGY6RGVzY3JpcHRpb24gcmRmOmFib3V0PSJ1dWlkOmQ3OGY4ZmY3LTVmNWYtMTFlZi05ZWU2LWZlZjM5ZGEzNmMyZCIgeG1sbnM6ZXhpZj0iaHR0cDovL25zLmFkb2JlLmNvbS9leGlmLzEuMC8iPg0KCQkJPGV4aWY6Q29sb3JTcGFjZT40Mjk0OTY3Mjk1PC9leGlmOkNvbG9yU3BhY2U+DQoJCQk8ZXhpZjpQaXhlbFhEaW1lbnNpb24+NzUwPC9leGlmOlBpeGVsWERpbWVuc2lvbj4NCgkJCTxleGlmOlBpeGVsWURpbWVuc2lvbj4xNTA8L2V4aWY6UGl4ZWxZRGltZW5zaW9uPg0KCQk8L3JkZjpEZXNjcmlwdGlvbj4NCgkJPHJkZjpEZXNjcmlwdGlvbiByZGY6YWJvdXQ9InV1aWQ6ZDc4ZjhmZjctNWY1Zi0xMWVmLTllZTYtZmVmMzlkYTM2YzJkIiB4bWxuczpwZGY9Imh0dHA6Ly9ucy5hZG9iZS5jb20vcGRmLzEuMy8iPg0KCQk8L3JkZjpEZXNjcmlwdGlvbj4NCgkJPHJkZjpEZXNjcmlwdGlvbiByZGY6YWJvdXQ9InV1aWQ6ZDc4ZjhmZjctNWY1Zi0xMWVmLTllZTYtZmVmMzlkYTM2YzJkIiB4bWxuczpwaG90b3Nob3A9Imh0dHA6Ly9ucy5hZG9iZS5jb20vcGhvdG9zaG9wLzEuMC8iPg0KCQkJPHBob3Rvc2hvcDpIaXN0b3J5PjwvcGhvdG9zaG9wOkhpc3Rvcnk+DQoJCTwvcmRmOkRlc2NyaXB0aW9uPg0KCQk8cmRmOkRlc2NyaXB0aW9uIHJkZjphYm91dD0idXVpZDpkNzhmOGZmNy01ZjVmLTExZWYtOWVlNi1mZWYzOWRhMzZjMmQiIHhtbG5zOnRpZmY9Imh0dHA6Ly9ucy5hZG9iZS5jb20vdGlmZi8xLjAvIj4NCgkJCTx0aWZmOlhSZXNvbHV0aW9uPjcyLzE8L3RpZmY6WFJlc29sdXRpb24+DQoJCQk8dGlmZjpZUmVzb2x1dGlvbj43Mi8xPC90aWZmOllSZXNvbHV0aW9uPg0KCQkJPHRpZmY6UmVzb2x1dGlvblVuaXQ+MjwvdGlmZjpSZXNvbHV0aW9uVW5pdD4NCgkJPC9yZGY6RGVzY3JpcHRpb24+DQoJCTxyZGY6RGVzY3JpcHRpb24gcmRmOmFib3V0PSJ1dWlkOmQ3OGY4ZmY3LTVmNWYtMTFlZi05ZWU2LWZlZjM5ZGEzNmMyZCIgeG1sbnM6eGFwPSJodHRwOi8vbnMuYWRvYmUuY29tL3hhcC8xLjAvIj4NCgkJCTx4YXA6Q3JlYXRlRGF0ZT4yMDI0LTA4LTIxVDA5OjQ0OjI0KzA4OjAwPC94YXA6Q3JlYXRlRGF0ZT4NCgkJCTx4YXA6TW9kaWZ5RGF0ZT4yMDI0LTA4LTIxVDA5OjUyOjMwKzA4OjAwPC94YXA6TW9kaWZ5RGF0ZT4NCgkJCTx4YXA6TWV0YWRhdGFEYXRlPjIwMjQtMDgtMjFUMDk6NTI6MzArMDg6MDA8L3hhcDpNZXRhZGF0YURhdGU+DQoJCQk8eGFwOkNyZWF0b3JUb29sPkFkb2JlIFBob3Rvc2hvcCBDUyBXaW5kb3dzPC94YXA6Q3JlYXRvclRvb2w+DQoJCTwvcmRmOkRlc2NyaXB0aW9uPg0KCQk8cmRmOkRlc2NyaXB0aW9uIHJkZjphYm91dD0idXVpZDpkNzhmOGZmNy01ZjVmLTExZWYtOWVlNi1mZWYzOWRhMzZjMmQiIHhtbG5zOnhhcE1NPSJodHRwOi8vbnMuYWRvYmUuY29tL3hhcC8xLjAvbW0vIj4NCgkJCTx4YXBNTTpEb2N1bWVudElEPmFkb2JlOmRvY2lkOnBob3Rvc2hvcDo2YWFkMTI4Yi01ZjVmLTExZWYtOWVlNi1mZWYzOWRhMzZjMmQ8L3hhcE1NOkRvY3VtZW50SUQ+DQoJCTwvcmRmOkRlc2NyaXB0aW9uPg0KCQk8cmRmOkRlc2NyaXB0aW9uIHJkZjphYm91dD0idXVpZDpkNzhmOGZmNy01ZjVmLTExZWYtOWVlNi1mZWYzOWRhMzZjMmQiIHhtbG5zOmRjPSJodHRwOi8vcHVybC5vcmcvZGMvZWxlbWVudHMvMS4xLyI+DQoJCQk8ZGM6Zm9ybWF0PmltYWdlL2pwZWc8L2RjOmZvcm1hdD4NCgkJPC9yZGY6RGVzY3JpcHRpb24+DQoJPC9yZGY6UkRGPg0K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8P3hwYWNrZXQgZW5kPSd3Jz8+/9sAQwACAQEBAQECAQEBAgICAgIEAwICAgIFBAQDBAYFBgYGBQYGBgcJCAYHCQcGBggLCAkKCgoKCgYICwwLCgwJCgoK/9sAQwECAgICAgIFAwMFCgcGBwoKCgoKCgoKCgoKCgoKCgoKCgoKCgoKCgoKCgoKCgoKCgoKCgoKCgoKCgoKCgoKCgoK/8AAEQgAlgLu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fyiiigAoorn/iJ8SPAHwh8Gal8Svil4x0vw54e0a3Nxq+ua3fJa2lnEMZkklkIVRyBknrxQkBubcKN1eP8A7WH7eX7H/wCw94ZXxX+1b+0D4e8GwSwvNaWuoXRe9vI0IDG3s4Ve5uduRnyo3x3xXybJ+2x+3x/wVTu7jw3/AMEs9BX4UfB4yPBeftMfETw60l1qwSTa/wDwj2kzBTMBjHn3IVT++jP2aeEbvZP2RP8Agjz+xv8AsneLP+FyX3h7VPiX8Vppo7jUvi18U75ta12e5TIE0cs+UtWAO0NCqSFFUO8mM16DwdDC64yTUv5I25v+3m9I+nvSXWKI5m/h+/8Arc80tv8AgqZ+3T+1Nuh/4J1f8EuPF99olwxjt/iX8ctUi8K6SmfmS6gsyXutQtnXo0RRgW5AxirNt+yb/wAF1fjYEv8A44f8FR/h/wDClZFxe+HPgl8I49RhkQ9Ql/rD/aYSMDBCknc3TFfcHiPxL4f8H6HdeJfFmvWemabZQmW81DULpYILeMdWd3IVR7kgV8gfG7/g4A/4JTfBOeXS3/ahs/GF8qZjtfh/pdzrMU/st3bxmzz7NOO/oa6MNUxOIqcuAwq/8B9q/nzKS+ajEmXLH45foYEv/BEbxj4hmXV/iD/wWO/bMvL7rMvh/wCLyaTZv/uwQWp2/wDfRqS4/wCCFnh1rdo9N/4Ko/tsWEjLg3Fn+0Jchz/31AR+leIeLv8Ag7Q/ZAsi0fgT9lj4r6iyuR5mrLpVjG47MpjvJ2wf9pVPtWBZf8Hb3wSa42ah+xf4yjizy9t4ks5Gx9GVB+tepHJeL6keZUWr+UI/g7GftsN3/M+iv+HSf7Y3w1tj/wAM0f8ABcD4/wClXCr+5m+KNrpvjRVPfKXUUIYex6etRyv/AMHCX7Nn+lC1+Bf7S2g2a/NawtP4N8T6i3+yzb9NgGB3yQ0ncCuD+Gf/AAdQf8E6fGGoR6f468A/FTwTH8vnahrXhm2vLdM9Sq6dd3M7Af8AXIE+meK+vP2aP+Ckf7Cf7X89vpn7On7UnhLxFql1G0kPh7+0PsmrFFGWY6fdLHdKoHcxgdfQ1x4qGdYOkvreFXJ3lSS++cUpf+TFRlRl8MvxPDfh9/wXU/Z68N+MrH4Rft7fB/x7+zR4wvphb20fxU0Ux6HfzgZf7JrEObaWBB964l8iIHIzX2l4b8R6B4z0Cz8T+ENes9U0vUbdLjT9S026SeC6hYblkjkQlWVgQQwJBFVPiD8OfAHxb8HX3w7+K3gXR/E3h/VIfK1TQ/EGmxXlneR5B2SwyqyOMgHDAivh7xV/wSI+Lf7IOv3/AMX/APgjN+0RN8Mb64uGutU+CvjeefVPAuvSs4Zx5Tl7jTZHPLTW7FtkaQx+QhLV59stxWkb0pefvQfz+KPRK/P5tLU196Pn+Z+gB4+XFAAPy4r4x/ZX/wCCwXw18ceMb79m/wDbj8CTfs8/Gjw/pMuoa34P8ealDFpuoWcKyPLqGl6kWFve2wSKV2IYFRDcFfNjt5Jq0v8Ahrj9qX9t2RtJ/wCCc/hHT/DXw+k3xyftDfEjR5pLS9Uw58zw/o2+GfVAGkTbfXMlvZkxuY/ti8HnqYDFUajjUXKlrd/Dbo01o0+lr36XDmi1dH14F2jpQBvH3q/P/wDbr/ZIX9ln9ib4oftZXX7avx+174r+EfDd5r3hPxlqHxUvoIRriANZWiaJZGHR2tproQW7WhsmWSOQock7q++rXzvs6+dtV9o3bORnvj2rGpRjTpxnF3TbW1tVZ6d1Zrs/Iq/vFiiiipARvu4pMKvFB43V/OD/AMFE/wDgq1/wUi+Fn7efxg+Gfw5/bG8W6PoOg/EPUrHRtLtFtPKtLeOYhIl3wE4Ucck16+R5His+xEqVGSTir63726J9zKtWjRjdn9IFFfytf8Plf+Cq/wD0fR41/wC+bP8A+R6P+Hyv/BVf/o+jxr/3zZ//ACPX0/8AxDvOP+ftP75//IGH16n2Z/VHh/Whfm+9X8rn/D5X/gqv/wBH0eNf++bP/wCR6+o/+CW//BxP8d/gt8XG8E/8FAfiVqnjj4f+IrmNJPE91ZxtqHhabAXz1EEam4tDx5sWDIn34tx3RScuL4BzrC4aVaMozt0je79E0vu3fS5UcZSlKz0P6AqKzPDniLw94y0Cx8W+E9cs9V0nVLOK80vVNPulnt7y2lQPHNFKhKyRspDKykghgQcVp18WdQ3Pfp7Uffryn9sL9sP4FfsMfAzVP2gv2hfFX9m6Lp7CG0tbdRJeateuGMNjaREjzriTa2FyFVVeSRo445JF/nr/AGkf+C+P/BSb45fGLV/iL8Pfjxqvw38P3Uoj0PwX4Z+zPBp1qudgeaSAvcTnOZJTgM33VjQLGvuZHw5mGfSboWjFfad7X7Kyd3+XXdGNatCj8R/TZRX8rX/D5X/gqv8A9H0eNf8Avmz/APkej/h8r/wVX/6Po8a/982f/wAj19F/xDvOP+ftP75//IGP16n2Z/VH/v8A4U0MF+90r+V//h8t/wAFWG/5vm8af982f/yPX6Jf8G4H7eH7ZH7V37THxC8H/tJ/tE+IPGWl6X4GhvNPs9YWDZb3BvUQuvlxIc7SRya4cz4JzLLMDPFVJwahule+6XWK7lU8VTqSUUmfsl2+Wkf7tfD3iG5/4KofDaTSbT4feMPE3j9tcuPHWj6jceMNB0KNNBdtXsrHw3rRFjaWZngghD3ctsMvPBcXjjLQQQ19bfBa+8Z6r8HvCuo/Eq3uI/EVx4bsJfEEd1CkcqXrW6NMHSNQqsJC2QoAB6ACvk6lL2cU+ZO/ZnSnc6yiiisxhRRRQAnz+1YHj/4h+AfhP4N1D4h/FTxxpHhzQdJt/P1bXNe1KKzs7OLIG+WeVlSNckDLECvnvx7+3J8QPjH461j4Ef8ABOL4f6X4+8RaHqEmneLPiT4huJYvBPhG7WMs8E11D+81W+jJjV9PsslDJtuLizPXwn4m2f7FXwS+IOuap+2R8Y779qz9ozwP4Vv/ABTpvgPWIYGg06W0sY702uj6Gv8AxLtKumt4hcxLJ5upywxySrLcLGSOijg5VHaV+9kryt3fSK7uTWjvZoV+x7f/AMPLrr4xwmP9gn9lHx98aY5LcyWvjEW6eGvCTfvTHldW1URG8TgnzNOgvRj1pNW8N/8ABVP4gxXt348/aW+CvwU01fMuVsfBvhO78U6jBaJu3udT1SaythtDRksdNKg9cDr8c/8ABQD/AIKYftseMPgboniX4AeP/Atr4T+J2larpGn638M/E1wo0O++w3OnTTza1qFvaNPYW91qek6nHqtlFa+Q2n3FvMskLtdR0j4A/bb/AGkPib4u+P8A+y98OfHE3h2DVfE03hLwX468MvoesWtr4q8NXNtq1jJqOpXSwj7D4p0qMyWEUZESqkqTzxS24HrRy2pThGo4xgves5e87p8vK7+6nzafCla7vZaZe0V7bnv3xO0b4H+G9f8Ah/pnx6/4LNftAeKLj4nW2nt4N/4Q3UNPtbDUbe7u7Sytr7zfC+jRLa2c1zqFjDHdzyrAz3UKiUl6s6v+z/8AsR+FPidc/A/xD+15+1NN4lj8XaX4Zkk/4aD8bBU1PUtPmvbVQ0N6sG1oIJJC2PLRsKcZC15TpP8AwRP/AGudQ8N+Ffhr4p+Knw6tdL+GkmoX3w88S+G21jT7opNqWiaxZ6Dead5k0Z0yz1K0vZog13cFPs+nCJYVEyH3D9oz/glZ4m+Kf7Veu/tgfDf41aD4f8eTeING1jwXfap4ZmvBpZ07Rb2xMMqLdRrcRy3FxBO3AIWFk537hP8Awnq6eIfXaNlfmXLolpdXb3ats3oHvy1scho/hX9j+xsdL1v4Y/8ABXX9ozw3a33ifxHotjq1z8RptYszfaClzNqcUk2uWN7bosUFlczBpSFmhhd4zKvNd34AH7ZGuWra1+y3/wAFW/hz8WI7jzfseg/Fb4cWUl2zR/Z5JYWufD9xpxtpI4riHzA9jK0f2iLeg3jPnPhv/giL4m8G/DrRv2Uv+FtWvij4VwfFjTfE99qXiL/Rtbh0e28J2/h+50YR2NvDbXKX1vFPaSyN5Ugtb6d5GuLgmSTlP2qP+CYP7Rt1+0PqPhz4V6tqGr/D3xVq0l3a6v4m0mz1C08PSa34mm8WeJoZrTT2s729tGk8OaTZKssvmtFrSW8Uv7qRlz5sLKo4KqrbtyinpfpeN0/K6ejaeqRXvRjex9Or+2j+1l8FZkg/bE/4J/8AiKHTFlggm8cfAvWP+E20yMuvzzS2KwW2sRorA5EVjcBR1c9T69+zt+1X+zn+1n4Tn8Zfs6fGbQfF1nZzCDUl0e8DXGmTkZ8i8t2xLaTjHMUyJIO6ivzf/ZN/4KS/tRaX8T/hT4A+JEniSKwv7zxZ43+N1xqnh3Urhrua40fWdaHhnTJr1Xhsk0RW0m1ns0mE4uJEhAUW18H9C+EHxG/ZP/4Kc/CLxN+3h8e/h3ovwF1nwS2nWlh+0F8Nfi9At3brdaZaXf2c63Fb2ouDam/htZ7O5jubH7VvhHntHIEmvlrp6zjbRWcXdO7cV7rd5XaveLdl06BGpzao/SUbu2KMd8V8iy/tE/tcfsHxyJ+3Bp//AAs74XW6zSN8ePA3h0w6joVvGit5niHRbcNiIDzS+o6eGhAj3S2lpHmSvqHwf4y8KfEPwtpvjzwD4p07WtD1ixivNJ1jR71Lq1vraRQ8c0M0ZKSxspBV1JBDZBryqlGVKz3T2a2/4D8nZ+RadzaooopDCiiigAoooqWwAHPSjNFcr8Wvi98MPgN8O9V+Lfxn8faT4X8MaHAJ9W17W75Le1tkLBV3uxABZ2VVHVmZVAJIBlczaS1bA6hvn+7Xl/7Tv7ZH7Lv7GPgf/hYf7Unx18N+B9LkWT7G+uagI5r5kAZ47aBcy3UgBB8uFHfHavzq+Nf/AAWN/a2/bY8uy/4Ju6LB8JvhBqGrSaXa/tH/ABG8M3F9qPiiaKdxJB4S8PRxS3Wr3Pl29ywjEMzERyLKllJHuq3+y5/wQpl1/wAVL8bPjdpGoXfiy+jQ6n8Uvj9cW3jPxteMEVC1ppsjz6JoXlSxLNbSTnWZhFIFkW3dCg9tZXRwkebH1OV/yLWX/b3SPZr3px6wM/aOWkDttc/4L/6/8brW+vP+Caf/AATn+Knxk0W1kuQ3xK8ReV4Q8HvHCBvmTVL9SvykndHOtu4C9uo8aP7f/wDwWv8A2ktPt9Q8E/tC/s8+B9HvZGTz/gf4B8R/FHU9LLHasd1NpNpqWnB1ZXBJeMAryMEV+juh/sB/s0R61b+MPiX4Ll+JXiK1ulurbxB8Ur59ens7kLtMtnFdbrbS92TmOxht4vm4QDivbqP7Sy/D6YfDr1l7z+d7wf8A4AvQfLLqz8gdf/Z9/wCC6XxDj/tSD/go9+0X4itIcI6+F/2d/BnhVpPdF1HX7CQj3aIH1A6VRs/2RP8AguCt0suh/tm/teaPIOWude8I/DjUYR/2yj8YEn6AE1+xeePlpfrTXEGLWip0rf8AXql/8hb8BeyXd/efj/rHjv8A4Lr/AARuoL3Tf+ChOpeLLraQ+h/Fv9i/VbCxgEXzO82oeGLG/iRNmf3j3Iztbp96ur+EX/BZ7/gpnoNzqdr8TP2D/hv8fdN0K6WPxD4k/ZL+Kltqt1p6nf8AKdBlkn1Ay/cysog27ucE7R+qar3avP8A4zfs0fs8/tFw2Vv8cvgn4X8XNpchl0i48QaHDcz6bKQR51rM6mS2mGeJYmWRTyCDzR/a2HraYjDwl6RUP/TfJf5thySWz/r5nzv+yx/wXZ/4JxftT+Jv+FZW/wAY5vh748SZILr4ffFnTzoGqw3LOEW2Hnn7PNOWI/cwzSSf7NfYytgj3r4r/as/4I7fC79oDw22kT3tn460+G1MNp4V+Okdz4lW3jMglmWx19pk1/TJpmVU84X1zBCrMVspPu18b+EPAP8AwUv/AOCT3izSfBP7K/xD1LUfDs19BZ6d+zh8e/EUd9pOsEvGv2Pwf4tCQwmZl88W+mXaWF35VvNcNY3WASvqeV45/wCy1HTl/LUd1/4GkrfOKilvNBzSj8R+z3Qev9KOQfvda+Uf+Cef/BWn9nL/AIKASaj8OdItNX8AfFnw1bg+Nfg549s2sdc0eUHZIyxyBTcwq2B5iAMgki85IGkVK+rn4wK8jEYfEYWq6VeLjJdH/Wqe6ezWqLjJSV0OooorMYUUUVoAUUUUAFFFFABRRRQAUUUUAFFFFABRRRQAUUUUAFFFFABRRRQAUUVi+PPHHhH4Z+CtW+JHj7xHa6PoOg6XcajrWr38wjgsrSCNpZppGPCoiKzEnoFNGrdkBxf7V/7VfwN/Yo+BmtftE/tD+ModD8NaDDummb5prmU52W8CdZpnPCoPckhQxHxl8M/2Pv2iP+Ctfj3RP2r/APgp/wCDrnwr8JdJvBqXwp/ZfuZDtlGP3OqeJRx59yynIsWG2JG8pwoku4p2/sh/Dnx7/wAFef2jNH/4KcftQeDbrSfgz4Ovmm/Zh+F+sLzeOrbf+Et1CE8NPIVzaq4xEuGjBCx3V19y/Hn48fCT9mP4S658dPjt46s/Dvhbw7Z/aNW1a83EINwVY0RQZJppHZI44Y1aSWSRERWZgD60v+E39xR1rvRtauDf2I/3ukmtb3iuref8TV7f1qb19f8Ag74b+EJtV1O/03QtB0LTXmuLi4kjtbPT7OGPczMxwkMKIuSThVVewFflH+3r/wAHNmhaP4pPwK/4JmfDtfiF4kvL9NNtfGmpadcT6fcXbuqJBplhDtudUlZi6I2Yo3fYYhdo4r89/wDgq7/wWU+OH/BSLxVfaDBc33g74O6fc+ZovgT7UFa9SFg6XuqtGSlxPuVZBCC0FuVQR+a8Zupf1u/4If8A/BJDwF+w98BtG/aR+MngGG9+NXiTSf7RvbrULfdP4WtZ4srpVsrDEEyxNtuJF+aSVnTe0McQH0H9hYHh/Axxeax56svgpX0v/efW3VLTprfTn9tOtLlp6LufhD+1z+0l+11+0j8SdQs/2zfjB4n8Ua9oGtXNrd6N4gvALXSL6CRoZlgs4FS1tXVkdHMES528k9a8xrtP2S9e+HGvftBfDvxJ+0v4PuPGHhfWPFGnt420qPUp7WW/gu5VWaRZbd0k3qZTOFVl8xo1QkK5Nf0JfGT/AINwP+CVXxU8Pzad4Z+DuteBdUkULBr3g/xderNb4z0gu5J7Vs9y8LH0Ir9CzLiDLuG/ZYetTaUlpyRXKrb6Np3+Wz1ucdOjPEXaf3n83NFe9/8ABRP/AIJ3fHL/AIJtfHJ/hH8XIl1LSNSWS48F+NLG1MVn4gtFI3FVYv5FxHuQS2xZmiLKQZI5IpZH/CX9jjwR8Qf2Lrr9prxV8Q/EXh/VI/iBeafY2Nn4fi1G3vvD1hZWs+q6ksZlgkX7JJcJB5oeSGa7urWyIty8t1H7CzXAPCU8TGd6c7Wa1vf/AMm9bbe9f4WY+yqc3IeNfDz4cfEb4veL7f4d/CL4e694q8Q3UbS22heGNFn1C8kjXG6QQ26PJsXI3tjaobJIFdz8Y/2Ev2p/gf468M/Cf43/AAVj0HxN4w8mTwz4a1TxJo7ahdq8whhka1W7eW2DTfLG1wsQkaNwpYxybfoD4jf8FU/Bfwp/ZT/4Y1/4JsfA+6+Eek6xptonxF+IDeIDdeIPEt2sY+0SC8WG2kVGkDqkxWJjDIVjtbEfuR8jt4++IDeOrf4wS/EXWLjxfFrkeqR+IrnUpptSjvYHimhvWuZCZDMJFDJIWLBo1PHBPPh62bYqTqSpxpx1tGWs32crO0F3XvPfZ7XKNOOm59k/s1f8FjP+Cpv/AATU8S6X8P8A4pXuveKfDbQie18E/FuO4c3ljvCtNpupSKbgQ4UJFKklxZqPuRPX6y/s5/8ABwn+wL8ePgteeP7jVNe0PxppqQQt8I20tr7xFrF9KdkVto8FvuOrmSX5VMHzRqyvcpaqSR4D/wAE1PiL49/4Kh/sJaP8Bv8Agpd8H7z4naf4i8e39v4c8Y6nobW8kekQ2ZRNTj1G3QRxX1vfrPZ53Q3EkUyMPOxJ535ef8FC/wBiT4vf8Etv2wrn4UJ401aNLNotd+G3jrTbxrO8urAyssFws1uVNvexSxOkmzyyJI1lUKksWfh5Zbk/EWMqYStTVDFQvrB+5NJ69Pv05lveVml0+0qUaamndefQ/cH4nf8ABNjxl/wVYt7rxv8A8FQNLm8LeH49Omt/hb8JPCOrQm78IvPHtfV9Q1ONWW91QkJttU36dAIwrJesTMKP7LH7Y/7Rf7Dfxy0P/gnR/wAFSvEy602vXX2L4G/tCeWYrLxquQItL1LJP2bVlBCoWY/aPlUtJNsnvPHP+CKP/Bfqf9orXdM/ZI/bo12zs/H16yWvgzx0YUtrXxPKflWzuVQCO3v2P+rKhYrg/IqxS+XHP+if7XH7JHwQ/be+A2vfs5ftDeFk1bw3rtvtbbhbiynAPl3du5B8qeM8o2COoYMrMh+QxscVlmIlgMxh+7W1vsf3qb6/3k/i+176Uo9UOWpHnhv/AFueR/tdPJ+1L+198Mv2HNGEs3h/wvfWfxP+MTR7xEtnY3JbQNMkbyzGWu9WgF15ZcEw6LcAjEgz9WbdvzZr84f+CTviHxH+xn+1l8TP+Ccn7Yuttq3xd8RXMPinwd8XNXvJJJ/ij4ft7OOxtx5k7NILuyt7QLJamRmH+kyjzQs11N+j2f8ApnXlZhR+r1o0U7xSTT6SvrzL12tukknqmbRlzRuOooorjKCv5P8A/gql/wApLfjx/wBlS1f/ANHmv6wK/k//AOCqX/KS348f9lS1f/0ea/QPDf8A5Glb/r3/AO3ROHHfBH1PLfgf8D/iz+0r8WdD+BPwF8DzeI/GHiSSePQ9Dhvra1a7eG2mupgJruWKBdsFvM/zyLny8DLFVP0l/wAODf8Agsj/ANGJ6p/4cLwr/wDLWj/ggZz/AMFkPgVn/oJeIf8A1FtZr+n45TjtX0HFfFWY5FmUaFCMGnBPVNu95Lo12MsPh4Vqd5H8wP8Aw4O/4LI/9GIap/4cDwt/8taP+HB3/BZH/oxDVP8Aw4Hhb/5a1/T9/wB80f8AfNfNf8RCzr+Sn90v/kzf6nR8z8hv+CJXw0/4LZfsFeKrP9nv9oL9i3XtU+CerXx2O3xA8NT3Hgy4lclru2VdULPZszFp7RQSCzTwjzPNhuv1h8X+INV8L+FtS8RaR4N1LxDd2NjNPa6Do81sl3qEiKSsELXU0MAdz8qmWWKMFhuZRkjYIJO5aTn86+QzPMKmaYt4idOMJPflTSb7u7er623666nVTiqceVH8+/8AwUJ/YY/4OCf+CkPx0k+MHxm/Yg1Kx0zT1lt/Bfgyw+JnhiSx8O2bEExITqi+fPJtQz3TKrzMq4WKKOGCLwk/8EDv+Cx4+7+wjqn/AIcLwr/8ta/p+wf7tHy+9fTYTjrMsFh40KFGlGMdEkp//J/8Oc8sHTnK7bP5gv8Ahwb/AMFkf+jE9U/8OF4V/wDlrTZP+CCX/BY2FGkm/YW1JVUZZ3+InhUBR6/8hWv6gP8Avmqmu/8AIFvMf8+sn/oJrp/4iFnX8lP7pf8AyZP1Oj5n8ZlrdW99ax3lrJuimjDxvtI3qRkH5q/Vj/g03/5O8+KX/ZOYP/S+Ovyb8Jf8irpn/YPh/wDRYr9ZP+DTf/k7z4pf9k5g/wDS+Ov0Pi3/AJJvEekf/S0cGG/3hH70UUUV+AnthRRRQBR1PU9P0PTLjWNXv4bW0tIHmurq5kEccMaAszszYCqoBJJ4Ar5B1K5+Jf8AwVfhXTPCmu654H/Zle4xqGuabdS2OufFeAH/AFNnMhSXTdCk/iukK3N/HxEYbd/NuJfG0mr/APBT740a18ErXS5Lf9nH4d689h4/1Rptv/CzPEFtJibQoFGCdIspRi9lPF3cr9kX91Bd+b8mf8FCf+ClnwY/as8d+G/g78Jr74Z/Ej4P6PZ6V42uI7zWl/suaayvriwvdH8XWEiSPp+kSC+08wahPb+TZ6gtrcTJLbxTy2npYTB1Jax+JK7fSK3XlzPounr8M88Ttf2sf29ZvDeoap+wH+zf+zx46+GHh3wD8QNM8PLF8OWtNP1HXrC2WO+1LSNKhthv0y4m0yX+0NO2kS6pFY6hb2/k3CRiTg9B+EH7TH7X/jTSPit8Mfi59h0XRdQvre6/ai8XaDNa/aLTwzeadqPh7xClnJbWqS6gLPWfEWiXbSeTZ3UdvfmRiiRWsvpvwt+Cvw8/ZL0GH4p/tj+B/GzG8vbjwt8E/wBnvW9Us/FPibW9Mtr7T9a0awlNvcTx31zpeowaqbGV7qWOz06+Q3M8REzD3nwz+xX8VP2yXsfij/wVHGm6hp5/0rRf2cdDvjc+FNCbzVkibVZcJ/wkd8iogJnQWMTb/JtiQLh+z29HDxXIkrfa+LmfWyfxaq7u+RO6bl7qUcspbnhX7HreBfBfh7R9H/4J8/s5al+0N4s0+w/s6b4v+KPFV7YfDfwuD58U9j4fu9RN00emxEGCO20W2ulaCO3S5uZHj8yvodf2SP26vjWjXX7UP/BQvVfDtrcIvm+EPgF4XttAtYumUbUr8XuozdDmSCSzzuyFXGK+n7SztLG3js7S3jhhhjCQwxptVFHAUAcAAcYFWPmI7V5VbGSqVOZLXu/ef3vRfJIuMbRsfMMv/BHz9gHxBMt98VPhHq/xGutsYmuvir8Qtc8UNKUAAZl1S9njH3eiqF9ABxW1F/wSb/4JcQwiGP8A4JwfAn5VAVn+Eujs35m2z+tfQnme1OqJYrFTVpTlp5sfLHsfL6/8Edf+CcWk341jwB+zXa+BbxZxMl58MfEWqeFZkcYwwfR7q2YdB0NQ/wDDDf7UHwhVb39lb/go74/t44pvMXwv8aNPt/GukyDj92Z5Ps2rKDyN39oHG7O04wfqTZ6mj5gO1EsZi5u85OX+L3l9zuLlifC/x2+JLXOhw+Ff+Cyf/BPbRdW8J6UyzR/FbwFZyeLPDECKVuJTe2pgTVNLgZraESq8FxZMqgTXJQGuM/a8/Zv+LWpfslfC/U/+CZ/jSH4jeAfDOuan4tu9R0nxNbatqWr67dXrXEPihFdfsniJ7G6udQ1QaY01qlxfQ2bBz9nFvL+jWSV46V8vfEz9gfW/hx4z1b9oP/gnP4v034X+PdSkuL3xF4XuLVn8HeOblwrf8TWwi/49rlmQD+1LMJdjzGMou0Hknow+KhGUU9LO9ndwb21V7rd6q66WSDl0/q58O/sDftf/ALQ3wQ+Ilv8AAr4D/CO3uPDVr4f1TV9Y8O+LvFi6ZpfhSz0/+z7Y2N5fTyuLC5sIr2O9128itLy4uta1S6thGFsriWD6M+HN34Q8JX+rftj/APBHLxdpfjz4fNqTR/Fj9n/QbhYbHUJ2VZzq2gLNsXTdUaGVJ/J+Wy1OGRJP3csiXbzfEXwh8Nv+CnvhfxB4F1rwDa/DH9o7w3o+k2vjT4d/EKNtQgm0i31u01N9PmWKRI9V0G/nsfJ+32/3o5GWRQ3n2Z8Cg+Pn7fvwE+Mtxb2l/pOj/E7xZ40Piv4sXXxBs9MtbbUNBs2WxMt0LS8u4PCfhOzsYZorO7lubjU9Sv1WRYTGLwzelaGJ5tFGWi5b6Nb3e91baSd07Nu2sM9Y+h+nPwB+Pvwr/ab+Fum/GX4M+KF1XQ9TV1jmaF4ZreaNyk1tcQyASW9xFIrxywyKskbqysARXbksBnivhzxd4z0j4f3t3/wVS/4J0axZ/ED4c65fXEfx18E+FW86HxRa2M0lnP4k0YquyXVrIwOJAmY9StYTGGaaK0avsnwP408JfE3wZpPxE8BeILXWNB17TINR0XV7G4Etve2s0ayQzxsvDI8bKwI4IavDrUVT1jttrumt0/Nfj5O6WqdzbooorMY3bjJowxHIoP3xXn37TX7SHwn/AGRvgN4o/aO+OfiJNK8L+EdLe91S6bG5wCESGMEjdNLIyRxx5y8kiKOTURhKc1CCu27Jd2wOc/bm/bm/Z4/4J5fs96t+0l+0n4t/s3RdPYQWFjaqsl/rN8yMYbCzhLDzriTacAkIiq8kjRxxySL+Yei/Af8AbJ/4K4/tD6f8Qv27vBUc02lX8Or+E/2bL8z/APCIfC23mh32N74vKmGTVdYa2lFyuhoYriVJohdNptrdtHFd/Zd+HP7Tf/BU/wDa+0H9t39pa1/snxYdLTWfhD4NltY7zSfgd4TuJM2etPBcIY9R8Uah5LPZCeMwQfZ21C4SRbew05f1p+Efwl8BfBDwJafDb4a6F9h0uzeWQebdS3Fxc3EsjTT3dzPM7S3VzNM7zS3MztNNLI8kjM7lj79SpTyOPsqVnWfxT/lf8sP/AG6a1b0i+T3qmPvVNXscb+zv+x98Mf2eZx4uE9z4n8bTaTHpd9488QW8H9oNYIUKadbLBHFBp+noUQx2FpHDbh1aUo00ksr+u/P7UtJuX1rwZSlLV7mwtFVby9tNPtJby+uo4YY1LyzSMFRFAySzHgADuaZpuraZrVjHquj39vd202TFcW0wkjfBIO1hkHkEcVIF2iisXxB428F+FtR0/SfE/jHS9NutWuPI0m21DUI4ZL2XgeXCrMDI3zDhcn5h60WctgNqiiigArF8ceBfBfxP8I6j4A+I/g/S/EGg6xava6roet6fFd2d7Aww0U0MqmORGHBVgQaNG8ceCfEes6h4f8PeLtL1C/0mUR6tY2WoRyzWTnOFmRWLRE4PDAd62qfvKQH5l/8ABRn/AII6ad42h0/4jeD9Y8Y3S+ErXf4T+Inhy+vL34i/DZkZpFmsbkSG68TaZFIfOOlTyHUYVkvP7PuZXktrFNj/AIJwf8FcviDcfErw7+wr/wAFKZtBsfiXrulxXPwy+Lnhi8ik8K/FmwIHk3mnzxhYluJVKnylCK7cBIXK29fowDX5/wD/AAVG/wCCWfw4+Mfw+8QaxovhHULnwfrOpTa54s8P+GbF5tV8L60xLt4w8PQx/vDeK+ZL7TIcf2lG0ksSm/Bj1D2cJjqWIo/VcbrH7MusHfdeT6x2flL3jOUXzXifoFu59GNH3Gr8+/8Agj5/wUV+JXjfXLj/AIJ0/tx69Z3Xxp8H+H7fV/CnjjS9QW70j4q+E5UDWfiHTbtPkud0RQyY5b7/AN8XUVt+g1ebi8JUwdZ0p+qa2aezT6p/1qVGSkroanTr/wDWp1AorMoKKKKACiiigAooooAKKKKACiiigAorD8bfEDwb8OtIXXPGviCDT4JJlht/My0lxMQSsMUagvNIwB2xopY9hXHw6n8d/i1JDPotq3w/8OyAO11qFuk+uXS9gsDBobIEc5l86Ts0UZoA7nxZ418G+AtJbXvHPi3TNFsVbDXmrX8dvCD6b5GC/rXn0P7Z3wCvAk2lap4m1C3k/wBXfaX8Pdbu7Zh6ieGzaMj33Yre8F/AL4Y+Cr1tdj0OTVtakkWSbxD4iuHv7+RwMA+dOWaMDske1F/hUCug8W+N/BngHSzrnjrxdpmi2YcL9s1W+jt4tx6Dc5AyfTNAEXgH4keBfil4dTxX8PfFNnq2nvI0X2i1kzskX70bqcMjjurAMO4rbr5v+LXxJ0mw+M/hHx3+zZqcWoeJNa1CTTfEGix2s0dj4jsEtJ7gK1xtEKXcZhAgmZv+Wzo3yOSnungLx34c+I3huLxP4ZuWaF2aO4gmXbNaTqcSW8ydY5o2BV4zyrLigDcooo70ARjaOSK/PP8Ab8l1r/gpv+3Bov8AwSY8F3Fyvww8CRaf4y/ag1Wzmlj8+EsJtJ8MiWNg0b3JUXMnMbeUqSRSboJIz9gfte/tMeCP2N/2ZPHH7T3xBHmaX4L8O3GovZ/alha9mUYgtEdvlWSaZo4UJ43SLXiP/BGX9mHxj8C/2SY/jB8co/tHxa+OGrTfED4oX8lr5Ui3+onz4rIIRmBLeB0j+zgmOObzymBJivQwP+x0ZYx7r3Yf4nq5f9uLXyk4PUzl7z5fvPqQDwd8NfBo/wCQboPh7QdN/wCmdrZ6dZwx/hHDDHGvsqqvYCv5o/8Agsz/AMFV/EX/AAUm+P0mheCfEF1b/CHwfqEg8A6MytANUlCtG+tXELYfzpVZ1iWUBoLeTbtiknuA36cf8HBf7e/wc+H174D/AOCfPxH8beJNG8OfES4j1P41al4LhEmqWvhFJJEWyiVmQf6fcwtDIysxS1tboGOXzY4398/Zr/Y5/wCCO/7WP7Hum/8ADPX7Mnwz8RfDDxBZTW1ndw+DxBeF4i1tJI888aX0N8joQZ3ZbpJF37w+Gr3MjqU+H4QzLE4eU3PSD+yl1d2vjetl0Sb6oyrKVb93F+p/NT8F9F0fxN8bPBPhvxJbxzabqXjLSrTUoZFyr20t7CkoPsyM9f2LZOcV/KN/wVI/Yh8d/wDBL79q3XPhXb311f6RbW48Q/DfxDfKnmahpodmg84x4T7RDLEbeTAXc0ayhI0niWv6r9KvrfUtPg1Gzk8yG4hWWF+mVYZB/IivY4+xFPHUcHiaTvCak1/5L/w3yMsHGVOUos/HL4L/APBrz4t+F/7f+j/EnUPi/wCGLr4G+GfF0XiDRNKj+0DXJ47ecXNppU8DQm38lHVIpbgTEzRRviKIy/uv2XGMKorzf9p39qr9n39jP4SX3xx/aY+Kum+EfDFi4jk1HUGZmlmILLBDDGrSXEzBXIijVnIViBgEj5X0r4vf8Fdf+CgLrrPwA8E6f+yl8LrgM1j4u+Jnh2PWvHOqJ8pjmh0VnFrpqMQ6Mt40kuNkigqcV8nisVmmeKFXGVEoxVuaWi89leT72TdtbWOqMadHSKPsL4vfBD4MftA+D2+Hvx4+EXhnxroDXKXD6J4s0G31K0MqZ2SeTcK6blycNjI7V+Jv/Bwj8C/DkXxXmk8LwSeDfhf8IfhzZeGvDvhbwj4Zxpdlq93LLqMEU0NtGI7G0uzFBCsxG37Vp9sm0eYZ4P0Itv8Agh38APHokn/a5/aY+P3xsuLhi9xD43+MGpWthHIyqG+z2elPaR28eRkRjOO5brX5j/8ABcH/AIJjfCb9hf4yeEdF/Zi0K68B/DH4seEZdFkibxVqEtjF4rsbh7y2a8mvbiWMi5EkFvH9oYQQCO5ujs8qSSvY4TWChm0FGs+bW3uLl87NyvfkTt7nUyxHM6Wx+atFfpl+xR/wQUT/AIKDfs461+0R9j8afAXVdQ1xYPBvh3xRanUtNv4tsMstzBFPDbX8dkWeeKBZpZpVWFJJLi7wzybH/BFn/gil4A+P3j344eE/+CgngG6t9W+HtzD4V/4QePVru0vdN1CZBctqomh2K8Ji8v7JKrSRzJJM5QoYS/6ZW4ryijQqTctaduaC31aWmvK9XraVkeesPUcku5l/8GyUP7Tnh39oPx98RPh4dauPhxYeDb5/EXh+3kEkOu6vDJYSJBZ2zzxRzaituQnnFgIFvLcTELPCsn6G/wDBUH9mf9kf/goX48/Zr8N/EO8XWLTxd408TeGNM1LRNYe1vtPhbw3qmoXF1Bt/5b299odkjxTxyRKzOksZJ214l+zn+y78Gf8AgjJ+1P430H4U/Gb4maprOt/D3VpfAfg3x74k0/R/C3i/VYrawnt7NZ51tI7jU1YTL5qiWCK3mfM8Ukc0Vew/AWH4ofF79tP4G/CT42PoWv8Ajz4C/DFfG/xY8aaRoIt/s+u6tpcuj2WmIWZJIPtKz65qE0TQQ7vJsX2RHKD8zzfHPF5xPMsNLkSi2mlZ/C1d/NpX80tOnfSjy0+SR+bP7Wv/AAbO/wDBQD4NeKLg/s3abpvxf8LySFrC507VrTSdXt48biLm2vZ0i3KflDW80hkK7vLiyIx+l/8AwRl/b0+NHxG0a4/YS/bvsZtH+PHgHSRcvHqWrWlxe6/oqPGiXlwsErvDdxGSJJRMF84SR3CF/MmWHz3/AIOPv+CnHxQ/ZE+Gnhr9mD9nPxTcaD4w+I1pd3WteKNPmaO90bRYSsTC2cYMNxcSSMqXCktFHbzlPLlaGaP8Lf2ffjd8RP2WfjZ4W/aH+C+oRWXibwfraappTSZEM7/MJoJtpDmG4jkkhlAILRTSAEE5r6TC4DNuLsh9pjeS+vs3a0m1peTvZRdrPS736IwlOnhqyUPmf01f8FVP2IPEH7YfwIsfE/wR1UaD8aPhdqq+J/gz4qjWJZbTV4MN9jd5Pl+zXQRY5Y3zESsLyJKIgh6z/gnN+2n4b/b4/ZO8OfH/AE7SzpGuN5ml+OvDEysk2g69bYjvbF0Y+ZHtk+aMSASGGSFmVS+B2H7J/wC0p8Pv2w/2c/CH7S3wsuGbQ/GGjR30ELyK0tnLyk1rLsJXzoZlkgkAJAkhcdq+QdAs2/4J4f8ABaqbwxp6LZ/C39sLSrjUrW3GFttM8faZHvuSAMRw/brZ97McyXF0wAz5YFfntOnLEYWphKi9+neUe+nxx+5cy7NPT3tO3mSkpLZ/0j9CKKKK800G/NjoK/lA/wCCp5z/AMFKfjsf+qo6t/6PNf1frjvX4R/8HAv/AARv+IHw18ceK/8Agol+z9HfeIfCWvX0ur/EzQ2XzLnw3O/M2pRbRmbT2+ZpQcvaHdIS1uWNp9pwHmGEwObSVd254NLte6dvnY5cZTc6d10Plz/ggb/ymS+BP/YS8Q/+otrFf0/n7lfzAf8ABA3/AJTJfAn/ALCXiH/1FtYr+n8/cro8Qv8Akd0/+va/9KmTgv4b9f0Q6iiivgzsCiiigAooooAKqa9/yBLz/r1k/wDQDVuqev8A/IDvf+vST/0E0R+ID+L/AMJ/8irpf/XhD/6LFfrH/wAGnP8Ayd18Uv8AsnEH/pfHX5SfD/S9Y17TfD/hzQNHvNS1HUo7Oz03TNPtXuLm8uZtiQwQwxgySyu7IqRqCzMygAkgV/Rl/wAEIP8AgkJ4m/4J6eBdT+OHx51Zv+FoeO9MgttS8OWd0kln4bsEfzUsy8ZK3N2zYM0qsYlKrFDuWNp7j9w42zDC4bI6mHnL356RXV2km36La55OFpylWTXQ/RKiiivw89Ybn/Yr5t/b6+KXxM1EeFv2Kv2bvEc2k/Ej4vS3MLeI7XzDJ4Q8M23l/wBr6+CiELNEk0Nra7ioN7fWp5SOTH0gSVBr4m/ZY+JmkyeFviZ/wVv+IWjXGpXXxUv7fSPhHosM1rDey+ELS4e10Kwshfy20ZudVupp9RSIyqZm1S2iyWijFa4aO9Rq/Lay7yey/Nv0t1AyP2xfEnx4/ZW+C3g74H/8Eg9C0m40j4Qeba+L/A/gvT7DxFqtksFismm6bd6fdXsE5tblpGNxNFOuoBmglUyK85NX4XfGL9nP4afDa5/4Ks+K/gtqHg7WPGkqWOj+BPCupWGt2HxI1/UBbjTtT0DbH55utQRhbiXZYTSx7zqNuBZxyQ/OXw48F/B//grF+1H4P1zxf+y7qln8WvAWuR2P7QXiKO3sNBttYtra0uLa21F4JL+18U+H7x4mhnt5IbRN7LDZ3L3VvbW93a/Yv7IHhjRf2tfjy37Y9lbQxfCf4ZpdeDv2adCtY4PsbxQg2Oq+Jk8tmJ+0NE+n2ZyAllbySoMag1eriIU8PR5J/GtZvZu7vyuSbUrvVNrSKvq7oxV5a/cehfskfsueMPDHiK9/au/aovLXXPjZ4tsBBqFxDJ51j4P0wsHTw/pOR+7toyEM84AkvZ186X5Ughg+Yf8Ag58+I/xX+Fv/AATy0TxH8H/iH4g8N6w3xSsIUvfDfiC402eVDYaifJaa3kjbYzKhKlsEqp7DH6Qf7dfn1/wcjfsy/Hv9q/8AYA034Yfs7/DHVfFmuR/EKzvLjTtHhWSaK1FjfxNNtZhkBpoxgc/NU5HWpvPcPKs0o88b30ilf8Eh1r+xaR8v/wDBOLxj/wAEtPFf7YXge7+Dv/BdH9o7xx4hs9dI0jwb8SNe1S30jX7gxlEtXN5ZRRSM7SAJbmQSuyoApOAfV/8AgmN8U/it4m/4KUft7eFfFHxV8U6ppfh/VCPDul6l4kurm20oG91YYtI5JCtsMRoMRBQNqjjArzn48fCD9vb/AILD/tXfA3xHqH/BNS/+AXh/4V+Jre/8SfEDxhrkJvpbVbm1ufs8CCGGZin2WTygkcq+dcIzNahGMlLwRpn/AAUt/Yf/AOCgP7VXxW+F3/BLzxV8UtC+MXii4g0zUovFUOkxQ2kdzeulxGfs9wZw4uuARFjy+p3/AC/T4inhsTTqL2i9pOmvdlUpPlaqxfxx5Yax5ny7padUYRco27X7Pscd+zb8ePjxrH/Brh8Uvivqnx48cXPiy38cWsdr4quPGV++qQRnVdFUol4ZfPjUq7jarAYkYdGOfT9S/b5/b18aeHf2Kf8Agm1+xb8UbPwz8QviZ+zr4X8W+NPir4qsU1W4gt30qR2YC6SZHlK6dfPIZY3aWSS3UPFvklr5z+GPwa/4Kv8Aw1/4JTeKf+CW0f8AwSj8Z31r4n1yLU3+IDeJoIpLUx3djc+WNP8AJcSZ+xhc/aF/1jHHyYb668Q/8Ei/2w9f+F37Iv7X37JfxB0H4f8A7QHwb+Bvhvwprug/EK3l/s+aKDTPKkt5nginMTxm71CCRRDJ5q3GVeBolkOmO/sujipyqSptSq1pQ1jOOsEqbkoX93m6NeqsTH2krWvsr/fqfOn7JXwB/wCCtmsftl/tfaL+zH/wUZht/iV8PbvSz4q1TUvh7pjQePLqf+0HhRIp454NI2tbyA+TGQ5mXOAgI7q4/wCC/n7XHx8/Yc+BPhP9nqx8O6T8ePjN8RrzwPceKLnTQdNsJbaTTUW8ihlEqpLKus6ZI2+OaOIfasRybYhXO/s3/sx/8F9dW/ao/agsfhxa/D/4deJPiPd6dF8QPH2u6HrljpV/5RvY1l8L3UllKJNgnm3tIucSQshU/OPfPiZ/wbt3/hb9i/4P/Db9kn472ei/GP4K+KrnxRofjbWtPaKx1XVLmW1mnLxIJvsqpLYaf5J8u4CxWKRyJMZZJaMbisllioPGSpSf7u3LBWVqVnz8iV4+05bR1sr+6l7pUY1FH3b9fz/yPnbQP2dv+Cp8n/BbHX/gfpX/AAU8jT4wW/wX/tq5+Jsnwx002dzZ+ZZp/Zo03abZDmSMfaxF5mI2O35yK+5/+CIv7fn7Qv7XHhX4pfAT9r5tNufin8D/ABq/h7xNrGj26RQ6knmXFuJWWNUj84XNjexkxxxxskcbBFLkD4x034C/8F+2/wCCs2u/FSw8K/Cqy+KFz8JTos/xIk8P66PApsN1q4it7x7N86kCqNtaIxZjmG3AC1+gn/BJX/gm3qf/AATw+FPieX4n/EmPxp8TviV4kbxB8QvFUMLJFcXTbmEEW7DSIkks8plZVaWW6mbbGpSKPgz3EYOpl6jOVOU+Sny8kUmn9q7SXu2vaL2eyj1qip899banqP7W/wCyRpX7SekaT4w8IeLZvBnxP8F3El78NviPptuHutGumA3wTJkC8065CLHdWLny549pBjljhmi+dvGvwl+Gv/BXX4TXng34m+H7X4fftCfCbxFpmmeL0jvLp7rwXqMV7bXi6nYKssS3KzWqTT6XfypIiLeTKVIk1C1f7wP3+a+W/wBvrwZ4q+CfiXRf+Ck/wY0i7u9e+GemyWnxM8PaXaxSTeL/AAN5hmvbRQzKWu7E79Rs8MCZI7i2HF7JXyuExFSMkoytJfC+z7ej+5N9r36X3PHPDf8AwUC1n4N+PPgz8BP2a/2V18MfB+71S08N6B4X8VWepx+OvEWmb3szq2maGI3urHSrEql3c6hq/ktND5mEV5IZJ/TfgRpx/YH/AGupP2QbTS1tfhH8XZ9R8Q/B1be3kEHhzxCm+71jw4pGY4oJ087VLOMCMLt1ONRshhUeW/ta/sOaz8fvjS37R37MnwD+H/xU8D/FzwfaXuuafrHxEuNE0XW9YRYP7P1jWjaW88uu6bHZLGLexB8iKTz38lnu/tEPW+CvgH8G/wBoL/gm/B+yH+zV+2N4M+I/jz4QQ2Nz4V8c+H9cs9QXwz4t0+Y3mmFkjkuWsraOeL7MLZ3eT7Er25eTLMeyosM6Kalbm0kt7PW0nq2nF73SbTdtHZQubmPt/wD9mpdi+leZfsiftF6T+1j+zX4P/aB0nR5dLk8RaUH1XRbhiZtH1KJ2gv8ATpdyqfNtruKe2fgfPC1emp92vIlGUZOMt1ozQbtXg1+Ov7cHxXvf+CqH/BQT/hTui+EbTxZ8E/2ePG1toml+Fr6zkFj8TfirMkwj0+5Z+G0zTII7q5vikUzRWdnft5dwlzBj7c/4LO/tpeJ/2Hv2DvE3j/4WRzTfEbxXdW/g/wCFtjZx77i41/USYrcwrscPLFGJrlY2GJDa7P4q8y/4It/sL+Ef2c/AtrFpjWt9Y/DG3vfBujatbKCmseIjMh8Xa3v2xO5fVLdNHiW4jaSCDw7+6kMV42fZy9Ry/AzxzXvO8IeunO/WzUV195yWsUZyfPLlXzPrr9nH4F6d8APh1H4Zn1+bxB4k1O7fVPHHjK9tVjvPEusyIi3GoTquQhYIkcUKny7e3ht7aEJBbxRp6Gn3aWivFb5nzGge2K89/ab+I/i/4S/AfxP8QPh/pGn3muafp5/sn+2pHXT7a4kZYkur1lIaOxgL+fcSKcpBDMw5FehcKK5Px18Z/hD8LtSsdJ+JnxX8N+HrrVEkbTLbXNct7OS7Cbd5iWV1MgXcm7bnG5c9RRH4lpfyA8ttvgP8Efgvp9h45/aF1iT4lePLy8CWfiPxbZxXmo3uoGMv9n0iy2+VYrsiyLazSNdsJlmMjiadvkP/AIKR/Ge9+B//AAUf/Y28Hfsz+H7bw/8AGn4iePLf/hanhjwfIsxvfB7hIr/+1IoQn2yGFRdSW11PEfJ+w3UkXl7ZRX1p4c/ZS1S2k134ifAT9oy18Pf8JLZFvDN94Z+Hvh1raxtZHE0QWRbXzLyHGMbpfm4bOea+Ltb/AGmP2bf2Efg5+2N8UfBXwktdN/aq+DegwWnjjxdrmsXHiHUNeOpQWy6JqkeoagzzGwlBspJNNDLHaNb/AGfaUSCaT28ppyq4tqMXUbVktlep+7V77RTktk9bLS9zOppHsfUPxC/be8T/ALQX7XGrf8E9f2K9U8vW/Cmnx3Xxl+Ksdml1a+A4JsiGytUlV4LnWZ9r+VHMGgt/LeWWO68iW0O98INS+Anw2/a78TfsH+HPAul3Gqy/CXTfFniDxF4i1y51TXfEtvcX99p5jvXu4XkvI4lt1HmS3UhVbhIViSNFNed/8EBP2UE/Zf8A+CavgnxJ4jv7jUvGvxatx8QPHmvahNNJdahf6rGtxH57TkyGWO2MEb5PMscr9ZGJ+TdB+LH7Tlx/wck694/iSG403S7bVvBreG9N1KcTahpkWg3GqWMDRy25jzJcWLuuLkRRyyO4jjaSUTaxy2jiMViaOGl7tGDd9uZx3fo3ey6K19btr2jik31Prb9gD9rzwT4S0/8Aag8BfEvx3baf4L/Z7+MWr2djrWpTYt9I8PtbR3wtS5Y4jtJpLy2ijAAit4baFR+7ArW/Zy8V+Pf+Cpei237RPxA0XxB4P+A94zP8PvAFyz2V54+s9wxq+tBSJP7OmUYt9MBENxBI8l39qjuIYYfyv139kv8AaS8Ra9+zr/wS6/aJ1h9H8VftdfGTXvjV+09pOnSfZN9urrdLpCyRMPlS2s7uZoWEiRXvlFCfKBP9AGi6RpPhrS7Xw5oWl29jY2VulvY2NnCsUNvCgCpGiIAqqqgAAAADAqc6wmHy+MZU3zSqXaa1SjF8jkvOc4yafRJNavR05SkfM/8AwVNi8L/s+/8ABOvx18ZvhtZ6f4W1z4ReE5dd+G2paXYxwf2Pf2hSS3ghEYGy3maNLWaFcRz280sEgaOR1P0B8HviJY/F34S+GPi1ptg1rbeKPD1lq1vayNuaKO5gSZUJwMlQ4GcCvkf/AILgfCf4zftefBnwL/wTu+Del3EUXxo8dWcHj3xMjQKmheGdOmivb64XzJFZ5962wjiVSJB5isVyM/W3gbxH8KrbQ5fCfgHxNoslh4Uu4tBurTT9SikXS7hEiVLKTa58qZVkhHlNhsSJx8wz59WnRjltOW83Kb9I+6l98ub0t5le9zM6yiua8M/FX4ZeN7m1s/BXxI0PWJr7R49WsYtL1iG4a4092KJeIEYloGYFRKMoSuAc10tee01oyj8p/wDgrD+wT4+8GeLvDfxP/ZBa40HxxofiTUPFf7PuvWMxVtN8VN5l/q3hGULkS6drMCXl1bxzr5UV9HeWslwsGo29pX27/wAE3f25vh5/wUZ/Y+8I/tVfDyKG0OuWnleINDjvBM+iarF8l1ZOcA/I4zGWVDJDJDLtAkFeg/tBfBbQf2h/g7rfwh8QaleacmrW6Gx1rTWQXmj38MqXFnqVqzqyrc2t1FBcxMQQssKHBxivzD/4J/fGHxF+xj/wVhuPhT46srXw/wCFP2sbfVLzUvDtpJJHp/h/4r6HKYNfgtFuJy62l7tN3BK6CS4hvtLCKFCivco/8KmWyoz/AIlK8ovq1vOP3XmuzU+sjL4J3WzP12FFAorxzUKKKKACiiigAooooAKKKKACvP8Axj8X9Sn8SXHwz+Dmiwa94mtRH/aUlxMY9P0NXGVe7lUE7yvzLbIDK/yk+Wh80ec/tI/tVab4X+DXjD4xx+IbrQfhn4L02e78T+OrGESXWpJGpDWukKTguZMRfamGwMdse5syxfk3Z/8ABxH+3tpHh+8+Jf7Mn7EPhfQ/gz4Z1L7LcfaNB1K/igaRl2pe6pHIkYuXLgs23JaTJ3k5PsZXkOZZxGUsPFcsWleTSV3slfd/0zKpWp0viP2y8B/BTTvDeu/8J/4y1qbxN4uaJ0bxBqEIX7NG+N0FpCCVtYflHyp8zYzI8jfNW149+I/gn4ZaF/wkPjnXo7G3aZYLdWVnluZm+7DDEgLzSt/DGilj2FfGvwe/4La/DH43fsFat+2P4Y8BXGm3XhfSruXx5Y6jIz2Xh25gACxtMqg3LTs8XkQxgSSeau/yRlx+cOn/APBfn/goW2v6p+1t4I/ZT0PWPCOm366dqPivxD4bv7xbNWC7bM30EiW9hu3oTFEgy8i7zKcE9GD4YzjG1alOEEnB8r5mkub+Vd36aWs76oUsRSik29z9uDffHz4sSSjSoD8O9AZkEF7dRRXWuXaZBZlhbfb2YI4UyedJ/eiiNbHhT4A/CvwxrNv4qPhv+1tet4Vjj8ReIbh9Q1AADHyzzlmjz3CbR7dK83/4Ju/t4eCf+CjH7Lml/tF+D/DdzokzX02m69od1MsjWGoQ7fNjV1xvjIdHRsAlZFyAcivfq8XEYetha8qNWNpRdmuzRrGSlG6PP/iLf2er/GTwD4GFs8k8N3f6/IySYEMNtbNa7mx/elv4wAeu1vQ1De+H7PwF+0BpviTQJo7S38a29zaa9YRqAl5fQQrLb3eAP9aIIpomY/fQRA/6taPgteT+P/EviL41vd28+nalcrpfhVoFBB060Z1abePvedctO4I4MSwmrGuazc6x+0ToPg/T9xg0Xw3eatqzbTiN5pEt7RT2+cLen/tjWIzvqO9FHegD4F/4LGxN+0r8dv2Z/wDgmfG3naV8UviU/ib4jWf+sgufDPh6IX09ldqOViuZjCI2OP3tuMHI4+7NQv7LTbS41HVLyO3t7eNpZ57iQKkUYGWZixwABySeAK+Gvg2sfxz/AODgz40ePpW3w/An4F+G/BcdrJ8yx3etTy6wbhQc4kMMflllx8uAevPef8FxfjZdfAX/AIJW/GLxZpc7R32seG08NWbRTeXKr6tcw6a0kZyDvjjunmBHIEJPavXqYepWrYXAwWrUfvqNNP8A8BcV8jKMuXmm/wCrH8537cP7U+uftr/tb/ED9qPUVuZ4/F3iCSXw9ZrblZYNKiAt9OtxF2lFrFAHAxulZ2xlzX9GX/BGb9gLxV/wTl/YwtPgz8RfEsepeKte1yfxH4ojs5jJZ6feTwwQ/ZLYkAmKKK3hBc/6yXznAUOFH8u0lvbzW7W7xr5bLtK9OK/Xn/gnJ/wc8at8MvBNn8H/APgoR4R17xT/AGeEg034leGIYZr6SLgKupW0joJWQZzdQMXkGwNAXEk0n6bxllGY4jKqOHwEb04bxW9krRt1dtbr4tUcGFqRVRynufp5/wAFCP8Agmb+y7/wUx8A6J4G/aR0jVI28O6obvR9b8P3kdrqFukgUXNqszRv/o9wqIsseOTHG6lZIopE9A/af/aR+EP7GX7PHij9pL4z6v8A2X4T8F6SbvUGhVd5AKxw28KsQrTSytHDHHkBpJEGRnNX/wBn39oP4O/tV/BvRfj98BPGcPiLwn4ijlk0nV4beaDzRHM8MitHOiSROksTo8borK6MCARXyV8b7CL/AIKAf8FavDn7M2pFLz4Z/sv6VYePPHunrJuj1LxlfiQaDZzrw+21tkm1AbSUZpI1kUgivymhCtWl7HESkqdK7a193VXST+Fydo+rVz0W47x3ZY/Y3/Y6+Kv7VPxV0n/gpj/wUu8JsnjpSbj4O/B293Sab8K9LcrJCfJdR52sy7I5bi7kUOjqiIsPkRxxfdFJ8/tTf9rrmuXE4mpianNLRLRJbJdl+r3bu2222VGPKrC43/NXxL/wWRHwu/aX+Ftv/wAE0dJ+GsPjz4tfEu3GoeEdIjuPJXwXbwS7D4t1C5CsbKztnYxqoBkv5JGso1kWWcx+zftmftXa18CLPQfhX8FvClt4s+MHxAmmtPh34PublordmQKZ9Tv3QFrfTbRXSSeUDcdyRR5lljUy/safscaH+y3oeteJfEvi668bfEzx3qEeqfE/4mataiO88RX6oUjAQEra2duhMNrYxnyraH5Rukkmmm1wspYSUMS907xXdrr5JP73ourSfve6fP37AOueD/8AglX8CrP9kL9tvxbeeG7rRNYvpNN+L3iq8f8A4RbxLFdXcs8Xk6m/7rTZ1QxwnT7xoZjJGRCbuMCdvtax8Y+Br/w1/wALB0/xTpc2jy24m/tuG+ja2eIZw/nBthUZPOcVqXFtb3cDW1xEskbIVeN13KwPUEdxXjV7/wAE4f8AgnnfeKv+E61D9hD4Mz64ZvObWJvhfpLXXmf3/ONvu3f7Wc1FfELF1p1qt+aTbdrNNvfTS34+g4rljY83+Of/AAVm/Z28O614e+FX7MvizQPiX468aeLk8K+GZbPXPJ8LWusvFNILfUddRJbW3kVYX/0OIzX0rMixWzl8j1b9kT9lbQ/2W/BOswz+KLjxL4w8aeJrrxL8RPGV7C0Umt6zckeZIkLSSfZrWJFjtra1DuILa3hTfKwaWTK/bq/Ys8Dftn/sjeIf2YZ2j0Oaexjl8E65p8Zik8Nava4fT763MRVojDKqcRlCYt8eQrmsf/gl7+1b4r/bB/Y28N/Er4o6T/ZnxB0ia68M/FDRZFRJLDxJpk7Wd+jJH8sW+WLzljGdscyDJxW1SNH6j7SjdWdpJtN7Xi+mmj0t7rSvJ3Vl73NZnzT/AMF6/wDgkF8Rf+Cg2h+Hfjx+zfc2MnxE8G6Xc2Enh7UroW8fiLTmbzlt455D5cFzHJ5hiLlIpPtDiR4wFkT8A/ir8K/il8CvHU3wv+N3w31zwh4it1LPonibS5bK5dASvmosoHnRkjiVN0bDlWIINf2Ne3U+tee/tL+E/wBnDxL8GNdv/wBrXwV4S13wHoOmz6x4hh8baLBf6dbW1tE00tzLFOjriNFds4yBX0nD/GmNyagsLUh7SC2WzV+i3ur7K3XcwrYWNaXMnZn5Vf8ABqF+1rdXth8Rv2GfEuqNJ/Z+PGXg2B5CxjgkkS21KJeyRJO1lKAOsl5Mfr9kf8F4fhH4i8d/8E99c+NPw2RE8cfAzXdP+J3gm8lkwlteaPL587svVwLI3n7vu2zrjFflN+yJ+21+x5pX/Bab4Q/EL9iX9lFvhT4H1XxZL4X1ITeJL64uvEcerIbC2d7SWZ7bTYluZbWQWsCE5jUu+T5cf9Cvi7wpoXjzwrqfgjxVp8V5pesafNY6lZy/dnt5UKSRn2KsRT4ojPAcQQxypuPtOWo4yte97SUrNrW13r11S1QYf3qLh20Mj4F/Fjwz8fPgv4R+Ofgss2j+M/DNhrmktJ977Nd28c8effbIK6wlunFfEP8Awb5eJfEE3/BNXQPg3411Y3niL4S+LPEHgXXpduAJtP1OdYkA7bbaS3XH+zX3BXy2Ow/1XHVaCekZNJ90no/mjeMuaCYVG6LKvlycqeCGXrUlFc5R+Zekf8ENdK/Zb/4K/fCT9uH9kDSbOx+GY1rW38b+CEkWJfC09z4f1O3iuLAHAawluJ40NqPmtZJF8oG2fy7P9MV3dq4Xx5+0L8Ifhh8U/A3wT8Z+N7S08WfEnULyz8G6CzbrrUWs7Ka9upFQciKKCFi8pxGryQpnfNGrdyPzroxuOxmO9nLEyu4x5U3u0m3v11bV/IUYxjexJRRRXOMKKKKACiiigAqjrwLaLeRxxszNayBURcljtPAHrV6q9/efYbGa8eNmWGNnKp94gDOB70Afmz/wQo/4IcaT+wT4N0f9ov8Aag0mx1P423mjrDa2Mckdxa+CIJIdkttbyKxSa+dC0c92pIVWa3gPlGaa7/Sr7o21xXwC+P8A8If2ovg74f8A2gPgL46s/EnhHxRYreaPrFix2zJkqyMrANFLG6vHJE4EkUkbo6qyEDt92Pm/OunMcbjMwxkq2Jd57drW6JdEuxMIxjC0dh1FFFcxR80/8FVPF/iSy/ZIvfgr8P8AWm07xV8ZvEGnfDfw5eRs4ktm1icW15doU+YNa6eb+8BHT7LmvH/+Csvxc/ZV/Zi/Z88I/B2fUvFHgLxD4HvdB1H4I6z4f0f7BpOj6hHK2mWiHVtShOiRxRW8s4uLW8mDfY2dlUM0Mg9U+PrSfEz/AIKbfs//AApbUM2fgnwn4w+It9abTt+2JFZ6DYFu2fK1rUyM948jpXw7/wAFBfGXwY/4ah+JPxy/Z2/ad1v4geONQ1yLwxqHwp8D2/jWw1b+0tOsWSbw/Y6x4feSyE5+xXNz9j1Owu4fM89pGhhEkiexluHjUlTi05JJz0W7b5Um7WSsua70s2k02Z1JaM9I0n4g/G/4xfsor8WJ/jzeax8YP2pvElr8IvCF5ofhGDSYvBen2M+oQa1dWkdtql+jSwwWmuaib+G8eG4aGw8tVRIs/o38Ofh/4Q+EfgDQ/hZ8OPDsOk+HvDOk22laHpVrny7Oyt4lhhhXcSdqRoijJJwtfLXwn+Fvhof8FHfDfwg8MeTN4Z/Zl/Z+tLXSw9vDE/8AbHiG6eATskEcUKzpY6C+fLjVANUkwqh8V9hZ+XDVw4+opNRjtvbbf4Vp2io/NvuVEd91f71ec/tI/sxfCH9rP4fx/C342aZrF1osepRX6R6H4q1HR5vORXVSZ9PnhlK4kbKF9pOCQSBjZ+Nnxc8FfAD4O+Kvjn8SNQltfDvg7w7e63rlxDCZJI7S1gaaYqg5ZtiHCjkngcmvzH/Yb8M/8FLv+Cknhv4hftc/Af8A4K5+K/hn4b1L4weJbTwJ4e1L4Yabr9tFoiXm+z/d3jptxDIkflkZXy+uSa0wODqVKcsT7RU4waXM+b4nslyJu/UUpWdrXPqpf+CHP/BOxh/yJXxHP/dfPGX/AMtaX/hxz/wTrXr4L+JH/h/PGX/y1ry+58af8HAn7HIl1vxz4C+Fv7VXhCxR3uG8JyN4Y8WFAMtL5BQ2jhVyVggjlmlPyg5Ir379kL/gp5+yh+2Z8M/E3xC8IeLLjwleeA/PHxL8I/EOFdH1jwaYQ5lOpQSviCNRG+Zg7RAxyKWDxSonVWrZxTp+1hiHOHeM27drrSUb9OZK/S5EfZydrWfociv/AAQ5/wCCdzf8yT8Rv/D+eMv/AJbUf8OOv+Cd2ML4L+I2f+y+eMf/AJbV5bd/8Fcf2p/2z/FOoeB/+CO37H0XjrQ7C5ks7v45/FK6n0fwlBdKSrC3hCrc6mqupWTymjljOD5ZjdZTes/2Hf8AguL8VrdtW+Mf/BZDRPArXS5uvC3ww+C+n3Nrbvj/AJY394YroqDx8y5I7iui2bU3bE4v2b7SnNy+cYKTXpJRD930jf5I9E/4cef8E7V+X/hCfiNz/wBV98Y//LWj/hx1/wAE7P8AoS/iN7f8X88Zf/LavOf+CKn7amvfEbUvi1+w/wDHX446948+K3wn+JXiWyvNd1zTfKN7pFpqjWNvOHVfLG542PlAsUDdSMV9/DdjaRXJjMVnGBxDpVK87rrzS1T1TV7OzWqKjGnNXSR8j/8ADjj/AIJ1/wDQlfEb/wAP54x/+W1ezfswfsffAn9jzw3qnhX4D6Pr1nZavqC3moR69401XWnMqxhAVfUbmd0G0D5FYDvjNercYxTdnGQa4a2Ox2IhyVaspLs5Nr8WVGMY7I8w/a1/aj+FP7Fv7Pfij9pj423l1H4e8L2ay3EOnQiW6vJnkSK3tYEZkVp5p5I4U3MiBpFLvGoZx5P/AMEpv+Cm3hP/AIKifAzWfino/wAM7zwdq3hrxJJo+u+HrjUhfRo3lpPBPDciOLzUeGVMho43SWORcMgjll+ZP+DrjX7DT/2A/A+hzTyLc6n8Y7AQRRzbd6x6Xqbszr/EgwB7MyH2PWf8Gw/wj07wH/wTDs/iPbp/pfxD8d61q93Ix+bFtc/2Ui+oUDTtwHTMjH+I17P9l4Onwt9elf2kqnIuySjfbzs9fJed8/aSeI5Oljsfgr8DI9Q+E/7SH/BGW78TTaFpenaNdp8OdRksTP8AZPBHiaC7FtFGpmDzLY3a6rp6DehWGzteQXBr5c/4J3eNvAvwI/b28J694k+O/wANfiJ4u1H4cweCdW1T4f8AxGF1penadJe27wz3E1xFYadpG2e2eGx8NaTZCbF1cyytOIxMv3J+1HCPhJ/wUD/Z2/aDs2ht7fxfLr3wt8SyurfvY72xbWdPdsZ5ju9FeBCcYOpOM/NXxv8AtlXPjv4q/tp+LPBHwM8YTeM9H8L+IZD4+0vwXefD7wnBoUkto00CTazePc6x9qW6XE7xxRMBuIAaLEpgubFc0XJJVI8zu7a/C+aVurV7OSjdrqwl7vyPsb9kpYfgV+3P8ev2VAY4tL8RXWn/ABY8G26tJ8iat5tnrEC7sr8up2D3jgY+bWgcc5r6my3tXyX8a/EFzpv7Zf7Jn7TUE+hww+NrbxF4B1iTTNSjvLaSPVdFXXoBDdbE+0xC58OosUgChxcZAHmYr60O7HavFxC5nGf8yV/VXi/vtf5mx+Sf/BUf4ra18cv+Cvvg34ZeEbXSdUt/2Yfhq/jLTNL1QzGy1D4i67eW2k+GdPutpCqyXtzpNzFIeQsk3uD+nvwL+D/hr9n/AODPhf4KeD7i6n03wnodrpdpd38nmXN0IYwhnnf/AJaTykGSSQ8vI7seSa/Kz/gmvJN+1F/wUU+MXx5m1r+0F8Z/tbast/ZsrGG+8K+B9GkttOnBODhNS1rQJB1HmWqA/cFfsBypr0c7l7H2WGW0IRXzesvunKfy9CKfvXZJRRRXiFjW2gfPXyD/AMExPDtn8GtG8VeD/wBpLVNNi/aM8SeOtYvPiVqWpXBW+8UxLqF02lXdm8wDXOlppstsltHBmG0HmWpEU8FxEv078TviR4I+DXw8174sfEvxBHpPh3wvo11q2vapcKxjs7O3iaWaZgqliFRWOACT2BNfBHxM/bu/a1/av8TzeFvgF8I/Buk/CHUYb+a08ceIr6y1K61NLJ027bWRpLcxXUgdUCLOximh+eGf7VHY+hgcPiMVTnCNlF2vJ6WtfS+76vlWrsn0FdXPor9q7/gp1+yv+yrFdeE5/Fc3j34i+Wf7H+EPwzhOueKNRm2syothab5IIzsIM8wjiB43biqn46/Yy/4I+ftBftH+B/2oP2h/+CnBt/D/AMQf2rNMfS7fwrp8y3j+CtLiB+wb3RxHPPCyWZjiyQsdjD5jl5ZooqWm/wDBSz/gof8Aso6O3hDxx+y78EdD0AeKtfj07XbnxV/ZtrJaR6lItnhNPgljy8L28EW3M0x2MUy8nl0fCf8AwXH/AGzND8KaXo/ia1/Z61zU7PTYIdQ1l/FGtWp1C4SNVluPJTTisO98t5akhd20E4zX0mDyfO8Lg5QwMI+/a9RTi21GSklHW0VdJv7V0tbaGTlTm7yPsjwJL8SNO/YNh/ZR+L3hrW/DfxD0/wCFM3hjUNU0bQ7y50l7uDTHtf7RtL+FDFHbSmIzRCeSGdVkRZUil+Sv5+/DPwv8J+LPijpfwp8D6poUPjHXvA8XjXSvHNw2uwoft+ni3WR7mO9+0rM0UiB1W2KrJuk5UGFv0Y/ax/4K4/HT46/CLwj4N+Hv7Rmj/Dzxnqd94h0PxdoHw7kg1CO8aXTjd6LeI+o2sd4YZZLebTxHbeU0t7cBBI+xYZvl3wX8L/AcnxM0D+y9C1bR7i10Twr9juo1bz7KxvGfTbjRd6wpdbNPUJeOvnBQY1zHFhZa+g4Zo4vJ8PXlXVpVb6JXs02ryutn0Sb036GNblnJJdD9if2q/wBj/wAS6r+1b8AP26fhvo03iLxF8HJNU0fxHosdxBBc65oep2LWkssTy4j+0Ws5juljLxiSL7UoJcxKfQfin+1rqPhTSdC1H4W/s/ePvGU2qeIo9NvLKPwjqWmyWcb2txMsxN5aouGkhitg0jRQRSXSNcT28SSSr+aX7Jf/AAW7+MPgj9mXS9K8XftA+FfiV8VNWttHurjQvH2pQ2R8NwDTI21X7Q2k2jygreS20ccV0onLXU2CyW0vl9T4q/4Liftn614dvNL8M2n7POjahNDttdVXxNrd19mfP3vKbTgr9xgkV8t/q3nmI5YOKkoXineytdvROzsm303utbHR7SnujpfEPhT9qTxl8VfEHxK8UaF408L+MPF/ii88C658TtP8D6vdXXh7w/aTM95Z6DBZ263RGpSWUSJqCy2kFpYTWE8Mk2qQ6pcy6Gofs0fGX4kaf4b+Fvg/9m/UvB/h/QfEEuhfDvS/EnhWG5tbPXzYzW9z4v1m3t7eHT/sOmaSn2Ox0+FBZXmoyTRRGW0+xakaHhP/AIKk/wDBT39oTUtHsvhL8FPhRb6H/wAJvp2n694u0Hxl9st4LOQMbj5rxIwpTKBwEaaEK5khXfai67HwP/wUv/bH/Zz8VmD9s74ZeHta+F2m/Zzq/wAU9L1SG31G3t5bJbqS/ks4h5RhtW85JosQTLHC4jF1NHEt7NTLcype5FR5kn7qknLftfXso3b35Y6tsjKMu53f/BMX9nTWfAHxE1n4lSfDXxXp+nrpU+iaXf8AxE+1JqkVvFcRqJn+1xpPf6lqYt0v9Sv3WKICPSbCD7UunyTRfb1ZPhTxT4b8ceF9O8beDdatNU0fWLCG80vUtOuBNBeW0qB4po3XIdGVlZWBwQ2a1f4Pwr5ytUlWqOUtzQR/51+Tf/Bf74HeJfDcHiL40fCKyWDxLotnpvxt8F3UNr8lt4l8Iz2lnqs87ty5uNEvdNdIUIBHhlmI4LD9ZOuMdq+cf+CkngPwz4u+GfgnWvF+jSappth8UNI0nU9HjjZlv7LxF5vhK6VwGHyJB4gluDuyoNupIOK6MsxTweOhV7O9u9uno3o/ImceaNj1z9nX4zeGf2jPgP4N/aA8FxyR6R448K6fr2lxzffS3u7dJ41bgYYLIAR2NdpX5/8A/BtH4717WP8Agl5pfwV8aXDSeIvg7451/wADeIi8zOUuLa9e4SPkAhUgu4I1H91F+g+0fiH8XvD3w+uYtCj07UNc1+8h83T/AAzoduJr24TeE8zazKkMQY4M0rxxDu2arMMKsFjqtBbRk0vNJuz+aCEuaKZ19FeatpH7Snjt4JdU8V6T4DsWRHms9Dt11TUQcZKm5uEFumOhxBL7N3qTUv2Y/h34ouPtXxD1XxL4mbAzBrHii7NqeMHNrFIluc+8dcZR2GseNvBvh9pF17xbptl5Y3SC8v449oAJJO4jGACa5fUf2ov2bdJuo7C/+PPg9biaYxRwJ4it3dpByU2q5ORnpitHwn8Cvgr4Dj8rwV8IPDOkcg503QbeEk4xklUBJxxk11Nvb29tH5dtbpGv92NQB+lAHnOkftd/s4+IHkTQ/ilZ3jQ4Mq21rO5TPTOEOM4o0v8Aa1+AerxzS23jO6jW3/1rXWgX0A78/vIFyOOor0qkZlVdzHAoA8si/bX/AGTms7jUrr4++G7O1tUD3N1qWoC1ijXk5LzbVxwe9eR+Gf25f2Rv21/iTefCDwh+1b4Jfw7p93JDdaHZ+Krb7f4raMtHNEYydw0/cR9w7rnaekH+u+Zf+Dif9o/4t65/wTwm1v4I63PpvgHWvHVloOtapbxkSeIrN4ZpC0MgYbLEzRJHuxm4OQP3XM34I2ural4dvIPEWg6hLZX+mzLdafewSbJLaaM7kkVv4WVgCDX3PDnBtPPctliZ1XF3aikr7dX5Xey6K9zkr4p0anKkf2CeKPC3wL+L/wAO7r4V+LNG8L+IvC11ZpDeaBdRwXFlJbptZUaE5TYuxSBjA2ivx1/4Ksf8FSv2eND+G+uf8Eqf+CWXwU8O32n+KLuXS/FWo+ENBQ2UtxM6CS10yCBdtzcORte5AKpt+Te3zx/V37R37LPxh/4KKf8ABNqS4+Hfwu8N6D4s8QfDrSZNKurzR4dK1DWNVdbR7mWWUwB7K02rMqxrh5uM7Y8LJ+ffwV/4IL/8FuP2cPHEXxK+Aup+GPCfiCC3eCHV9H8eRJMkT43IC0BG04AIxyOOlLhfC5XTjOtjMRFSpy92nKXLFySVpvq1fRWXTW4YiVR6RW+76n6Rf8EgP+CXVp+yz/wTzvvgj+2D4P0XWr7x9rLeIfGnhXWYYruxsvlhWC1kDZjlMaW8bu3QSZxkKDXyD/wVK/4Ki/sv6R8Ide/4JT/8Er/gjousHxhfSaTr954L8Pp/Z4mmdRNb6fDAmL26kYBTMoMa/wAJZgCnZ2H/AAT2/wCC7vxb/ZB+Nvwb/aj/AGjZNa1TxNpOjW3gnSG8YWklrdlL8SXyTzLaiSBTABjYw8z7jZU4r5x+A3/BC/8A4Lkfsu+MJfiB+z1q/hPwjrk1k1m+q6V40t/O+zsys0YaS3baCVGduCenSvTwNPL6mYVsXjsZTnNT5ox5uWm5csWpdW0r8u17xtqZzlU5VGEWlbfqfqJ/wQ7/AGGPiN+wL+w5ZfDP4wtBF4s8Q6/c+Idd061m8xdPeeOGNLYsPlZ0ihj3leN+4AsAGP0P8bta1jVIbH4MeDNWmstc8WpKh1C3hLNpmnR7Bd3YYcI6rIscRP8Ay2mjOCA1fij+xV/wXa+PH7BXx0+Kfwp/4KUeN/HXxS1HSdQXRLOx0q+sLiPSr+zuLiO7IZmhDK52AMM58voK+kPgd/wce/so6poXxO+PPin4JeOE13SbOxur22a6sCZNPfUUs7Oxsw1yM+V9p8+XgZeSZumxR4ec8N8RVswnXlD2nO0+aPwvmta17Pd2NaVeioKN7W7n6nadp+heEPD8Ok6ZbW2n6ZpdmsVvCmI4raCNAFUdlVVH4CuM+AMt34u0vVPjTezs6+MrxbvR1aMr5OkouyyXB+b503XJB+69069q+Nv2Tf8AgtN8HP8Agqv8Wf8Ahkf4PfCvxh4Xe80uXU/EmpeIo7MxyaTBJEJ7WMRTOfMm81ISSuBHJIQdwWv0Iiiit4lhhRVRAFVVXAUdgBXzeNwOMy6t7HEwcZWvZ9n6HRGcaivFklHeijvXIUfCf/BJZf8AhMv2v/23PjNPHvuL79oJPDUtw3LFNI0yCFFz6KswAHavKf8Ag6/8Wah4f/4J5eDdD09yV1z4xWNveQr1lhi0nVbnH/f2CGvVv+CJ0baf4x/bK0K5/wCPhP20PFt2R/0ymtdOZP8A0E14j/wdp2Mx/Yz+FOpf8s4/jJHA/wDvPouqMP0ievq8q/ecW4bm0s6dv+3YLl++y+85qn+7v+up5V+xT/wbTfsW/tIfBPSfi9qH/BQ/XPHlrqMIb+0vhGunWtjbz4Bkti15DeSF4idrCRYZQV+aOI5jHveh/wDBqt/wTo0s/wDEy+Jnxe1T/r88TWCf+ibBK/DH9nX9pr9oT9kf4kRfFv8AZo+LWseDdeXaLq40q4Hk6giZxDdW7KYryMbnIjnjkCltygMA4/pv/wCCVP7a/iH/AIKDfsQeE/2l/Gfgu30HW9QkvNP1yz09pDZSXlndSW0s9t5hLiCVot6xs0hiLGIvKYzI3t8U0+KMnf1hYuU6Una8WoNPdJxX+HddtloZYd4ep7vLqejfsofsvfCL9i/4BaD+zZ8CtIu7Pwx4c+0/Yor6+e5nkkuLmW6nleR8lmknnkc4wo3YUKoCj50/4Iq2Nx43+HHxo/ax1OZri5+MH7RPizVtPvJlHmDSbG8OkWNvuHVYo7BgPdn9a+1C2ePSvjD/AIIBwjSv+CYfhXwjdXO++8P+OPG2naqn8UVwnivVmKt77XQ/8Cr4mMnUy+vWm7ylKCb6u/O3+MUdf/LxL1/Q+0fue9eO/tifta6N+yh4Asr7TPBd94z8deKtS/sf4b/DnRbhIr7xPqzKWWBXk+S3gjRWmuLuT91bQRySPnYEboP2lf2j/hp+yf8ACDVPjT8V7q+/s+waKCx0vSLNrrUNYvpnEVtp9nbr81xdXEzpDFEvLOy5IGSPKP2PP2d/jLr3j2+/bj/bU0yzt/it4m0trLQfBtjdC6sfhvoDSCRdFtph8txduVjkvr5RiedQsWLeCAVx06UeX2tT4Vsv5n29O76LzaL8jS/Ys/ZL8YfCa91j9of9pzxhZeMfjd49hhHjPxNp9vJHp+l2qFmt9D0iKX57bS7UswjVv3s8rPcz5mlIT6H/ANujZuHDU41jOpUqTcpb/h6JdEuiDbQKKKKoBP4Pwr4m/YGsT8Iv+CnP7ZH7P9jbW9roOqa74V+I2iWUPV7nWNMkt9TmI6Za500Me58zvX2xt+SvjH4Er/wkH/Bcr9oDWNK5g0H4HeBtM1Qr2uZ7vVrmIN7mIH8K7sCk8NiE19hf+nKf/DfMmXxI+zGbjOK+Pf8AgvX4c8QeLP8Agkl8ZdP8N6lJbzWuj2GoXEiSFC1raapZ3NzGSOzwQyKR3DEdDXX/ALXn/BWv9gH9iHUbjwr8dv2g9Mj8TWq/vfBugxyanq8bGMSIsttbK7Wu9WBSS48qMjndjmvxo/4Ks/8ABwF8UP2+vBGofs7fAzwBd/D/AOGOoTRHWm1WaKXXPEEaMsiwzmIvDZQbwC8MMkry+WgM4jeWB/W4byPNcZmFHEU6bUIyUuZ6K0Wm7N7/AC+ZjXrU4wcW9T4H+H/ja4+GfxG8N/Eu0k2zeGfEVhrELbsYktbqK4U57YMYOa/sk6SV/F1r1ncahod5p9rHukntZI4x6sykD9TX9ovV6+p8SKa5sLLr+8/9t/zOfA/b+R8K/wDBG+2Xwf8AGj9s74WfMy2v7WGt68N3b+07S0nI+mUJ/wCBV90A9q+HP+CVyre/tv8A7b2tQHMEnxvsLZf+ukOkwq/6kV9yKPm5FfB5tGMcb7q3jTfzdOLf4s7KXw/f+Y75/avlv/gqB/wVI+CH/BM/4Rr4p8a417xlrUcqeCfAtpdCO41WZcbpZG2n7PaRkp5s5BxuCoskrxxv9R+Z6Cv5T/8Agrr4u8VeNP8Agpx8bNS8YeJL7VJ7Hx9eaXYTX100htLG3kKQWsWW+SFFziNcAFnOMuxPp8KZJRzzMnTrS92K5mu+qVvLfXyM8RWdGHMj3D/glb+0/wDG39sj/gv38Iv2g/2iPGTa14m1nVNfQvHGY7WxtU8Ma2YbK0h3H7PbRbn2Rgkks8kjSSyyyyf0fV/MH/wQNz/w+Q+BOf8AoJeIf/UW1iv6fB14r0uP6NPD5rSp01aMaSSS6LmmRg5SlTbfckooor4k6wooooAKKKKACqPiH/kBXn/XrL/6CavVU17/AJAl5/16yf8AoBoj8QH8tP8AwR8/4KtfF7/gmN4xsbvTbe68RfDXxHFav468CLcAGZxEif2hZM5EcF+iKByVjuI41hmK7IJ7f+mT9nn9oX4NftV/CLRfjx8BfHFn4i8L69b+dp+pWu4YIJV4pEYB4Zo2DJJE4DxurKwBBFfx3+FP+RW0v/rwh/8ARYr9c/8Ag038YeLrf9oj4sfDqDxHff2DceD7XVJtG+0N9lN6t2kIuRHu2ibyj5ZkABdVQEkRqB+ucccPYOphJ5lT92cbX/vK6Wvmr7/f0t5mErS9p7N7H7tUUUV+RnpnzH8OrbTPEn/BXT4sa410ZJvDHwC8DadDH2iN9rHieebHpuW0tc+u0e1fFfh34mfFX9q39tr4X6n8Uf2RrHSdf8O+NtMvNI/aEs/BuoL4kudKEzD+yLhPDt7NbW6NE08M91cajLpzQ3m/7F+8lgi+on+CehfH79v79qP4N+MNX1PTLDXvhR8MPMvtHaJLuONb3xMweCSWOQQyboSFmQCaE/vInilSOVfgn9gHw3+zT4g/4Kn+Ebj9lT4h/CP4lPcXuoX/AInj8M/sv6foOmaW9gIIrm8s59W117/TLlHubbyxpVr5E5keR0mMc00f0uFoUfZ1pt6xpxtpLRuCe60V9VaWjv8ANc8+bS3f9T9Jv2EmsfE/7Sn7V3xOitpPOuvjlZ6FDK8m4fZtN8KaFDsX0AuZLw47GRvevp6vlv8A4JpmMar+0RbMmJof2mPEguF28gtBYyLk98xvGfowHbA+pK8DFSftteiivuikbR+E/Mf/AIOjP2iviP8AB/8AYo8L/DT4b+MJtJX4i+MptI8VJDDC/wDaGiDTLz7RaN5iMVV5XtiXTa48vAYZOfTv+DcXw/FoX/BIT4a3Jt2SbU9W8SXk+VwXzr+oIh/79Rx/hXyH/wAHdfiSSO6/Z98FxzL5dwPFd/NFu6GL+yIkJ/7/AMn61+gH/BFTw1H4X/4JUfAezjt2jF58P7XUtrd/tZa7Lf8AAvPzX1WMp06PA+HstalVt+duZHPH/e36f5H1Nwor8wf+C6H7Fn7PfxE/aH/Zw+IuueEryz1X4o/GrR/hx8SJ9D1SawPibw1Osl29letAyNKFlsLbZJuDIOhDRwtF+nnzYxxXw3/wWYz/AMLQ/YxB/wCjv/D3/pDqNeBk9apTx8ZQbTtLb/C2b1EnHU+z/CXhTwl8P/DGn+CvA/hnT9F0TSbGKz0nR9IsUtrWyto1CxwwxRgLGiqAFRQABgAVr0UV5qv1LP51/DPxg+LP7I//AAce+JtE+HPjCfSYvG37Q8Oh+KLdLeBxqGmaxq9tcNbnzEO0EzwtuQrJ8qjdywP9EwLEYFfzf/8ABV+dfhB/wcP6n8Q2jFvBafFbwB4jhLLhdsFpoju34yW8hPvur+kAtxgV9jxZThKhgcRFfHSjfzaS/Ro5cN8U15jqb/yzokrwP/gpp+1TrP7Ff7B/xJ/aV8NW1u+seHdDWPw+t8u6Aaldzx2dm0i9XQXNxCTGCCw+XK5yPkaNGriq8KNP4pNJerdkdTfKrs/C/wD4OFv21/F/7UX7fviD4Ox6zC3gr4P3sugeGbO2UKJL94oDqlzM3VpftMZtgCdqx2alFVpZjJ+z3/BD/wAHR+B/+CUPwP0uO38sX3gxdW+7jP26eW93fj9ozX8vuva94g8V6/qHjDxXrlzqmr6tqE+oatql9JvnvbueVpJ55W/id5Gd3Pcsxr+qj/gkzrmka9/wTA/Z6u9Fulmhg+DPhuzlZP4J7fTYIJkPussbqfdTX6VxphYZZw/g8HT2i/xUXd/OUmzz8LL2lacmZX/BWVrHQ/2VdJ+J9zavJN4H+Mnw/wBftmWTYyCDxZpSz4P+1bSXEZ9RIR0NfGX/AAWB+Hfw/wDhf+3xYftIftVCT/hD/G3hvSvDPgdvB/hP4fajqkeoacup3zmVvGiyiJ3FxMFNjEDKY7O3zJPJDGfsz/gseM/8E4fiJCPvTPo0Ua/3nfWbFVH4kgV4f/wWob4h6Hr3hvxl+y9oHxGX4uwaObaHxB4F8A6lq32fQnuC1ym/TbV5DdblHk2809vbsWYyMBXx+Vr3ae3vOcb6bWpvztrrex1VOvy/Uu+NPCPgPwn/AME5f2Y734J6R4703QPh78cPh1aaBD8UNBl0rXbSzfxHBoT/AGq2mghaImC+lVcRKrRSIy5RwT98393b6bZy6heSbYYI2klf+6qjJP6V8L+JtU1XVP8AglR8KbvxDq3xcvNSvfjf8NhdSfHbRU0/xUbg/ErSC8d7BHGkcW0hli2gqYFhIeUESP8Aa3xC0+41bwDrel2KbprrR7mKFf8AaaJgP1NebiHzy1e85K/zRsflL/wbOeHrDW/gX8HPiBc75tYT4Y+PNV1q+k+9PPrPjKKAk9iSvhlDk89e1frpHX5Qf8GuUiW37Kvw+jl4N98F5Db+4h8d+LfM/L7RH/31X6w13cTf8j7ELtOf/pTMqP8ACQUUUV4ZqZniDw9onirRLzwz4o0W11LTdStJLXUdPv7dZoLmCRSrxSI4KujKSGUggjg8V+MHwX+Gv7IN1onwf8NSfsvfDe/1e3utGi1x2vPDsM0tpc2PhzCXFvLZPKsLNdIfLkJMrbgBuv7Sv2E+MXxT0X4KfDjVPib4j8N+JdXtNLiV203wf4Vvda1K5ZnVFjhs7KKWaUlmGSE2oMs5RFZh+Jvhfxx+0dY+HfAcK/sA/GqRvC9to195OoeF/HFk/wBsgsdMWWB7eDwddxRKs+nRodlxMsitcMP+PiSNvpeHXZVbysvW2tpea7kSlYz/ANpbwD+ynqX7EfxGtdD+Efg3wfrek3dtcXmsaPqmgT6hpHm6pokww9lbxSQErduPO8wRyiR5B+6uUrmte+CPwNj+P/hHR10PRY7e68f6PFc6THptqsFwr/FLxdZmyaLo0TwW1tpbxMPmtbGG3AIiEUfVeJLr9oTxV8CfFnwaj/Yq+MWjy6lZRf2HfXXgfx/rcZmS+0qVY54W8JWhhXyLByZ0llkM2PkPmtNHzt9/w3Je+O9G8cf8MeeKt+k6va362i/CH4jKrGDxLq2uiPf/AMI0cbjqz2pYKOLVJijCX7LB9jTxEfq6gqyTU23efeKWmr/N/ec8ved/Ir/s4/C/4Vrq93Hb6PperQ3fw20C41We8s7aVAv/AAqqO8+1zxtJsmWa8uXvZPllZrq8a443tPWJdeHdDsfjlqmuah4ThXwbJ+zb4W8vwZcfaxp0GrTQaDeTast20i2yxPbF7BtTW78/7UzAvkG4HRfD8/ttfD28u5JP2PPG17FeeGdM0SO8sfhD8SI5rB7bQLfQvtgtm0JIrseTAbn7NLKFVpCodpIo7iTPuviR+1hD8Ho/7P8A2Af2wrjxo3wY0XwxdQN+z/PDZedYaul4umLP5TyC0WPeI7wx/avMXcwZXES7QxCjVi1Vi7xhB+/6a3vol8n+bWnLqN/bo8B+A20n+0NSMOkzaZ4L+IsWieXHBEtvBaWukrA9oglP2dbeVHaJNkHlTXFwwVVkimm3tR+Af7Psf7eCeD10PQ/7N/4XFZ6c3h1dNtPsjWjfFy8smtfI/wBX5JtgdJKkbTaW6W2CE8kZ/wAddM/bY+Ltiuh2v7JnjC2SHRPEOkXmqyfBv4lZ1CTUTHD/AGjDZtoTrp6rBbxMllHM43MxNwspmmn07rVv247j49Q/G/8A4Yz8VB4/G0PiJtO/4VH8RgNyeKX8Q/Z1k/4RokAtJ9kMoUfKv2jyzn7GvN7ecsFTgqsU1GUX78d29Ptf15bBH4i9+z34J/ZXt/2BvAA8ZfBrwT4g8RXXhuDWD4m1bVNAtdS1GFZvEjTXjm9t5ZWOyzEz3bS+UDHHLzFYTmvWPFPwc/Y4uPGHxU8An9lL4aWt/u8TNDZtJ4cu3tLaDTfE4VUtYrJJ/KinsdigEGFoUjOHspwPKfC0fx+8J/ATwz8DZ/2K/jJq39k6DDa6rqtr4H8faOktwtzqrsYbYeErsqNmqTESGbcZFt94zAso6P8A4W1+0da3HjPxJqH/AAT2+Nm7WdL8Q3EFnpPhnxxfu15d6TrMEMCW9x4Os4irXOqBdzzRrFEqMFPkRxHmxVaNSNZwmtXO3vvq42+15djaL0Sf5H7i29tDawLbwQqiRqFVVXCgDoAPQVPXO/DX4haJ8U/BGnfEHw9peuWdlqcJlt7XxJ4bvdIvogCVIms72KK4gbIPEkakjBGQQT0Vfm0rp2ZsIejV4T/wU21CHQ/+CeXxs8ZSWxkm8M/DHWfEFgEk2lLvTrSS+tnB7FZ7eNv+A17sejV4N/wVJuI7P/gmb+0TeyLuWL4F+LXZfUDRro1rh7rERa7r8wPmn/gh1NfeFf2m/wBur4O3F55kVj+1NqniONNuNjashlP/AI7Ag/4DX2J+z9aeHNN+G8nxs1zUYzfeMIxrWta7qEwUiB9z28G9sBLeCFxHGvAA3MRvkkJ+Of8Agj1DJcf8FJv2/tcj5t5fi7olsrf9NIbO5Dj8Ny17Z8LPh18TPDPgHwJ49+P/AIRk8ReGbXwlpMS+CYbVpn8FSRWgX7Q8IZv7TfoJG2vLC65hDLuNepncYRxy5VvCk/m6UG/xbM6Xw/N/mz2K1/aL8L+JdVbSfhd4T8QeL1jZ0m1PRdPCadGy9R9suGigl54PlPIR3FVxrH7WviVs6f4O8EeE4CxxJq2qXOr3GOxaCBLeNfoJ2+td14W8U+GvGug2vifwdrtnqWm3ke+zvrC4WWGZemVZSQeRitKvJNDg7jwJ8ctSt1jv/j3DZy5+eTQ/CUEQI46LcvcY79zVGb4EeN7+2aHWf2p/iFOz2yxO1uukWvzA58weTp6kMeh5xjtXpVFAHmNx+zRDfWNvY6j8efiZK0Of9Ij8XNbySf73kIgP5V5q/wCz0nxZ8d33gbw78b/idJ4R0dpLTxdfTeN7txqdyVH/ABLoCTjYgOZ5V77YVO7zhH6t8V/FniLVtdt/gn8NtUktNc1a28/U9Yt1jY6Dpu4q1ztfIM0hVooAVI373IZYXU9Z4O8H+G/AXhix8HeEdJjsdN0+ERWlrHnCKOcknJZiSSzEksWJJJNTYDxP40/sD/D743fBnXPgj8X/AI3eOtU8J61ZiLU7HUrzTZI44k+YFDJZEQFSAyyJtZCqlSMV8V/s4/8ABuN+x/B8aoPjt4U8Y+LNQ8G6LcpP4U03xh9i1GDXLhGJF1JGIEWWxHyeWrczld7fu9gk/QTWpJv2h/E114ItRjwHo91JbeI7jaceIbpdySacuVwbWNuJ2B/eOvkfdEwPp0UUVvEsMKKqIAqqq4CjsAK9DCZpmWBoypYerKMZbpPf/L5ESp05u8kcHqPhr9o20h/4pr4q+E5NvEcOreC5zkZHBaG+QDgHkJ+HaqcfiL9rPRIf+Jx8LvBOu7Xw0mjeLLmzkZeckRT2jrnpwZvx9fTKK4Szz/VPjX4m8N20Nx4o/Z+8aRqy5ml0m3tdRSI/7tvO0zfhHRof7T3wM1vUZNFk8ex6TqEX+s0/xNZz6TcD6R3iRMfwBr0CvnX9rLwN4/8A25vhZ43/AGaPgl8WpvBWkXWm3Wk694+0+1junkvPmil0yGNsfKvS4mVgV/1UbCTzGhqnGMqkYydk2k32XfTsDPh//gtz4L8e/Er4K2/jj9ir9iDSvEsHi7xFe2E3ijwv8Nxe6pKpjka51nzLeItslO+CGV87vMknGSYHXxf/AIIDfGv/AIJ1WngTxT+yD8ef2Wre6+J+oSve3UnizR4dV/4SmWKQxR6dbQTRZs54fMAFuRyWlkL8ME5vw9+xZ/wcA/8ABN5bj4f/AAH8H22ueGdMEo03xB4a1K0NskAZm807p7edVAJby7hXjXpggCvY/wDgjd/wSq/bxtf2oJP+Cn/7Uup6bo/ibUGvL7TdG8R24lvNZmv43juLu4W2ZVsv3cjeWMMT5nMaADP6PKODwXDdfDVcTCS+KEoTfPOX2VKPRLTS9lvvqcPvSrqSi/O60XzPAf8AgiJ4V8VaL/wW18d+D/Bkuk+Eb3TbXxfbJYWNqb3T7NYtQjX7IqlomkgQgKpDRtiNelfuLJ8X/iF8ObFpvjn8NZFtIZgj+JPByy6hZ+XgnzpoNoubYDHzYSZE6mTHNfl//wAE8v2A/wBsj9jX/grh48/a5/aM+ClxpvgHWZPFb2/iLQ72PVYv9LvVnhbybYtcqjICQzxLj+ILX66eD/HHg/4haFH4o8CeKtP1jT5mIjvdNu0mjJHVdykgEHgjqO9eDxhiKOKzKnUpTUl7OCundXV7q66rqjXCxlGm011Za8P+JPD/AIs0qPXPC+t2uoWU3+qu7K4WWNvoykjir3euB8XfBSJtZvPH/wAJdXXwr4qu3SS6voLfzLPVGTIC3tsGVZwQdvmApMBt2yADFX/hj8TJ/GF3qHhPxXoX9i+KNFEf9saOZvMQxuW8q6gkwPOt5Nj7X2qQyOjKroyj5Q6T5A/4Jzu3gT/gqd+3J8D9nlwp4v8ACHizT2k+U3I1TRma4ZF7hJYdhYd8Z7CuT/4OfvhpJ46/4JgTeOIotw8B/ETRNZbd1Ankl0nIHfnUx+GT0FdJ8T2f9nb/AIOBfhr48u5Gh0X9oT4Hat4PWKNf3b65olwNSWeVucMbN/JQHAbtkgivpb9vD9nxv2sv2NPiZ+zhALdbzxh4Lv7DSJrkfJb6gYS1nOeR/qrkQyf9s6+gWKWFzbCY1/Dak/8AwC0JfjBmLjzUpR9fx1/U/lQ+AXwe179or47+C/gF4Xvls7/xv4t0/Qre+kh8xbP7VcJC1wybhuWJWeQrkFhGwHJr+tP9nH9n34Y/sqfA7wv+zz8GtDGneGvCmlx2OmwNgySAZZ55mAHmTyyM8sshGZJZHY8sa/ml/wCCIXwk8SfGL/gqf8HdDtdJurf+w/EEviDW1mhKSWEOn28twRIpwVzcLBbkHkNMue9f1Jnqa+k8RsVU+vUcOnooc1vNtr8lp6nPgY+45CMu4ctXwd+wd498KfsaftYftffsr/F7xPDoOjaT4yl+NOgazr11HBbnw5rcHnajMjM2FtrPULa6SRzgKZOuOn3iQMZ/yK/I/wD4KT6ZrX7b/wAV2/4KAfAT9nOHx/8ACn9mm8Gk+NLebzoz8ZbG21W2vNXsLFFljS/0/SZ7FJo/OEkF1fQ3EcaTC3Kz/GZTTjiJTo1NIySV+zunHeyvLWPbVt2SbXZU93Vbn1p+y94I+IH7cPxe0v8A4KEftEaTc6X4O0nzH/Z1+GV7bmNtOtZUKN4p1NG5Op3kTEW8JGLGzkx/r7icp9fbeevFcb8Dfjf8LP2kvhJoHx2+CHjaz8ReE/FGmx32i6xZbtk0LZHKsA8bqwZXidRJHIro4VkIHZKeqmuDEVJSqWkrcuiXa3T179W7t6lDqKKKkAooooAjLZGe1fEH/BHeWH4/eK/2iP8AgovDHDJYfGr4vTWngvUbabfHqHhjw/CNH0+5X5RjzJIbx8f7WckkmtH/AIKu/H/4g+LbbRf+CYn7J+rsvxh+OljNbXmp2rbz4G8I7vK1PxDcqpBjUR+ZbW+ZIjLcSYicyRbD9PfAj4J/D79m74MeFvgF8KdINj4b8H6Ba6Ro1u7bnFvBGEVnbA3ytjc8h5ZizHkmu+N8Nl7vvVtb/Andv5yUbf4H5EfFL0/M8l+J3/BJj/gmz8Y/GmpfEj4ifsXeA7/XtavZLzWNUh0dbaa/uZWLS3ExhKeZK7Es8jZZjySTX4R/8Fw7f/gnZ4J/agh+BP7AHwd0vQz4LFzafEDxFo2rXM1nf6mWRRYwxSTNEDa7ZFmlQZMshjJBt2B/Zr/gu54//a9+Gn/BOTxT4k/Y3GoQ6p9qhh8YavoaudU0rw8wkF5d2fl/NHKp8lXmUboIJJ51MbxLKn8x9qtmtnHHp/liARgQrDjYFxxjbxjHTFfoPAOFxWKi8ZVrtxh7qhzO227V9rbL59EceMly+6l8z0X9kb4cyfGL9rX4VfChbd54/EnxL0HTbtFXdi2m1GBZ2I9FhLsfZWr+vn5MV/N//wAG2n7O958aP+Cmuj/Ea4sXbSfhZ4bv/EF1M8IaE3c8R0+1gb0ZvtU88Z9bFj1Ar98f2yfj9Z/sr/sofEb9pC/8l/8AhCvBeo6tbW87YW4uIbdmhg+skoSMDuZAK87j+u8VnNLCU9XFL75O9vut95eDjy022fMX/BDDz/FPhj9pb45M3nWvjz9rbxlqGiXjdZdNia2tIO+MDyJOlfdqfdr5V/4IpfAa+/Zt/wCCWXwV+Gmri4XUZvB8euaql4p86O71SWTUpo5M870e7KHP9yvquvjMzlTlmNV03eKbS9FovwSOin/DQV/J/wD8FUv+Ulvx4/7Klq//AKPNf1gV/J//AMFUv+Ulnx4/7Knq/wD6PNfaeG//ACNK3/Xv/wBuicuO+CPqegf8EC/+UyHwK/7CXiH/ANRbWa/p9/g/Gv5Tv+CTH7Qvwn/ZR/4KP/Cn9ov47eJJtH8I+Fr7WZNb1K30u4vXgW40HUbOHEFtHJK+6e4hX5EON2ThQSP3G/4iRf8Agj3nb/w0vre3/slXiT/5X10cd5bmOMzenPD0ZyXIldQk1fmlpot9QwdSFOjZvqfdmX9KMv6V8K/8RIv/AAR4/wCjmdc/8NT4k/8AlfR/xEi/8EeP+jmdc/8ADU+JP/lfXxf9g51/0C1P/Bcv8jp9tT/mX3n3VuwMYo8z2r45+DX/AAXc/wCCZ/7RXxX0P4IfBL4x+JvEXivxJqC2mjaPY/CvxCrzSHkszSWKpFGigvJLIyxxRqzyMiqSPq7xr4qtPAvhHVPGmqadqV5a6TYy3lxa6NpM99eSRxIWZYLa3R5biTAO2KJGkkOFRWYgHhxGFxeEqKnXg4Ps00/xNIyjLVG1RXwiv/ByP/wR2kXzI/2m9aYeq/CvxJ/8gUn/ABEif8EeP+jl9d/8NT4k/wDlfXd/YOdf9AtT/wAFy/yI9tS/mX3n3buf+7VPX2Y6Ld/L/wAusn/oJr4g/wCIkX/gjx/0ctrn/hqfEn/yvqHUv+Dj3/gj7eabcWsP7S2ub5LdlTd8K/EnUggf8w+msjzr/oFqf+AS/wAg9tS/mX3n803hL/kVdM/7B8P/AKLFfrJ/wab/APJ3nxS/7JzB/wCl8dflB4ftbjT9BsrG6j2yQ2cUci7s4IUBq/V//g03/wCTvPil/wBk5g/9L46/aeLf+SbxHpH/ANLR5GG/3hH70UUUV+AntnzHpOpX3hP/AILC+INHuX22/j39m7SZ7OPb96TQtf1FZjn2XxDAP+BV8y63+zV/wVZ/aH/aq+HnxZ+PXw68F6Vo/wAL/EWkyrrXiDWdAaC4is/EF1NqGrJZppV/O811o5tY7VftdkbKeN5tys5x9J/tr3Y+FP7XP7M/7SVxqElvp48aat8OteZVOxbXxDYh7YvyB82raTo8Az3uOK+Bf+Cyvwn/AGafgH8efFvxN/an/bG/4SK61SwuvGHw9+FN9p9vr2sWSLaSwNBLD4lub3QbTRluBPLEF0yK7nmb7PavPcQRxTe5l0faSUIpOU4u3uyk7rmjZWatdWbbvG26M5+Z9/8A7F91b+Fv2z/2sPhF9i+zySfEbQPGdorSZMlpqfhnTbPzAOwa70e/H1Vq+nMMOeK+J/hz8V7OX9tP4H/tL6f8RvDfijRfj98IrrwF4k174f68ur+Hp/FWhvNqtmlrexhElTY/ipBIY42Jt0UrG2Yx9s7F9K8rFfHGVrXivvS5X+KZofgx/wAHavja1n/ah+FHg24ukj/sH4d3+ovvk2hFvL5Uyc8Af6B1/wBn2r7E/wCCcX/Bbv8A4JHeGf2V/hP+zW37bHh+x1vwZ8N9B0DVP7a0fUtNs4bi1sILeQG8u7aK3wrofmEm3HOcc18n/wDBa/4jfBC0/wCC3OmeMPiN+31pv7P+qfDb4R+H5vDHiq6+Gdz4teTVhqOp3CxrZQ5RSsV0j+ZMrLlVAUk5Xz34w/8ABWyz8Z6KfD/jT/grL+yt8erWNdkdp8av2UfENtBcR5yVdLPSpgFPcL+Yr9AeB/tDh3CYaVObUIuV4861m79KU4vRr7afc4ubkrSd/wAv80fvj8Nvij8NfjF4Xg8dfCf4g6H4o0O6/wCPXWPDurQ3trLwD8s0Lsh4IPB6MK+Pv+Cy+0fFL9jId/8Ahr7w9/6Q6jX4da1+3V8Kvg34uuPi7+zJ4g+Hnw5+IVxNGZfFX7LnjrxH4d0e52kMiXeh+IbB4by0U8/ZENvGW2lsgEH3Lxf/AMF//G/7TfhX4G3n7SfwztdU8QfBv42aT41k8ReDJI4oPEljaWd7A8LwSNst7syzQfNGxhk3TEJB5aRSceH4NzbD1FXpRco+8rO0ZpuLXw8z05nbo+rSG8VTl7rP6Nd5K187/tB/8FW/+Cc/7LN7daN8cv2w/A+k6lYkrfaHZ6sNQ1G2P+3Z2ay3Ce25BnnHSvwT/al/4LmfGn9uH4k3mkftJ+OLjQfh27yR2nwp8E/EZvDumiM7js1a8jsrm61ZSmyOSLZDHIfniW2OQ2n8B/2+/gD8GDY23wZ8b/sDfCeztVIs9Xt/gz478SeJbSPjEcl/qGmzmfBUMMSgZ/Gso8E43Dxi8VFtt7Q962nVxU5J+lOS8yvrMZbf1/Xqcd/wXO/bP/Zi/bI/bj1b9of9j34t2/izQ5Ph/pwfUIdJvLCWK/tjcq6NDeQwy5VRbN5gXYRIoDEowX+orTb231Gwg1O23eXcQpJHu4O1hkZH41/Nv+3t+2T8J/22P2dr3w78c/8Agvt4W8fTeG47rXfCPwv0n9l3UtIt77VorK4ht7dNSaGBoPNWeS3DzZhj87zHU+WCv9AH7E3jofFD9jT4S/Er7UJP+Eh+Gegan5i9H8/T4JM/juquK48mV4OnySi4c8dVLa0Layp077dFYWH/AIkn3/ruz1DIC4r8QP8Ag5e/4KcfCf4w6Jov7CH7Pfjy118aP4m/tX4larot4JbSKe2V44NK8xMpM6zSPPKFP7mW1t1J3GRY/r//AIK9/H74jftIWl1/wSS/YK1y31T4yeNoYX8fXdtqj21r4H8NfJLNNqV1Erm3N0pgtxbhXmkgvHYJ88Pmfzs/FT4d6r8IvG3ir4Q+J7qwh1DwjreoaFqc+l3W+0SeynltpmhkGzdEGicq2Fyu04ToOjgfIcPiMYsXWn70NYw626Tfknt6XemjWKrSjHlX3n0x+zP/AMEav2zf2oPhV4D+PPh/TtD0PwX8QvHVv4c0bUNW1I/2k0LyOs2qxWe0Ca1iEM5CtLHLL9nyqGF1nP8AS18Afgh4E/Zq+CfhX9n74W2Mlt4d8G6Da6TpKTSBpWihjCCSVgBvlfBeSTGXdnY8mvhX/gi/+1b8dP8Agox4Y8VaB8d/2UtA+Hfw4+Fd54UPwjtPDOk32nx2s8EUzm1V5ZNs6RQR2LARpEohvFUiRZAa/R7t/KvF4szbMsdjPq+KsuRt8qs0uZJq7Ts2lo/O5rh6dOMOaPU+Y/8Agqhc2Wu/BLwD8F5bZrif4hfHzwFpENvHJtaSG38QWerXmPpZaZeEj0U18d/8Fi9c/Y7vP249H0b4y/Df4L/EnXb+38FaPH4b8c/FjTdG1rQzY6rqOuFobXUtFuYP7PvYglpeS/bI/PikW22xs6tJ9gfFya8+NX/BUH4U/Cqxa8bSfg14N1X4h+Iylvm3TVNTSbQtFjZ843NbN4kfbgkeSh4zmvmX44fGT4y/tfax8Zfgl+zR+19qmjePJNa1vQPC/wAKPij4N8Pa14Z1+SKziaG88PatBHCrOtpPBfSQSXV3cWUm/wC0WZA2y8OWxXPTT2SberSXM1q+VNpWim9lqrtFzdrnZan8DdM+Ff7H37H/AOyx4H8MXWkWviT9oHw/qq6E19ZXB0+K1l1HxfLCJLJntpIojYFVaBjGVVMEiv0KI4FfJvifwnpHij/gpn8Gfgr4X0t4dC+BPwf1bxRLHDbokFteak0Wh6QoVVVV/wBEt9fACgDC4AAr6xx8ma4cZU9tKMnq5Xk/WUn+ln8yoqx+QX/Bu9fa98PE8G/s8a9E0K/C/Vfi38NtUnuIyskmp2mt+HdVt7cdsiK71WTH/TN/TFfr4q/xetfjz4JX/hjP/gsf8evhxeRX0Ol2/wAVPCnxx8M2Lrst7jTtbjn8NeJtQmfcAILaTxA9ySTj/iVsSDjA/Yj5jzxXdxBepmH1j/n4lPyvO02vlzW/HyIo25bdgywGa8b+NHjn4ieIL2P4f/CXWdZ0/VL2N5LX+wLG1a8WMSiMXk1xfxTWtlZbwRloLieePzDbRMYiDj/tSfHfxho19L8NvhjZTfblvNJsbm8XUorBLi/1Gd4rTT/t0iSJp6kRF7i4aOSdYpreGzhuLy7gWP4z/bK8WeC/2cvEmi39t+0YdU+JXiL7VpNhceCNcvNJjv7a2tNQM9nqms3d5f3xsbRbp7u/niuIE0yzt2vM299/Y4m83D4eU3a+vRWv56+VtTRux7J4S/4KC/HT4Z61438JeO9P0P4hW3wwvifG2peHbovNpujRR2puL2W/ht4bW8vopm1KL+z47OzLf2XcjfHN5MNx9yZ/2v0r8dv2c/H/AIH/AGXvhtNoep+GfEV5omg6lo/jv4wafrF1Fo+kaetnJZ20WsXkC6a9xb3zXFrapb+HbGcwwXGj6lpkEMraR5eofVfi7/gqf8YPB/iy68Eat+ytYQa7axrM/hd/iBbyXsl3qEBHh/w/uSMxLrF1NFeTXiq0tpplnptzcy3EsJink68Vgnz2ox076JPReemv4OPcUZdGfbE1xb2+1rmVF3yBFLtjLHgAe59Km/5aV+YPhv8AbF8P694Q0b4ZeE/ghrnjPVPHV8W8J2Nxq1t9n17Tps22n37W0umzRPDqF/a3t1a3N1DcXZ0LSdS1ea6/cfYn9M+CX/BT7w54O8DX3wV8IfCJb6b4V+H/AAzpUNjb+LPtM+uyPqI0W4g0+b7P5NzIl8qabBI8scNxqUd3DJJa29sb2Xllgayi2ls/Lvbv3KufeQ3fxLzQT/A3evgfxd/wV4+OuiaNa654f/ZA0XWNP1jXLzTPCPiTS/iBcSaX4muLJraC7t7S4m0yFFP2yS9WOaUxxHT9D1XV222tvCt16r+2f8dhpfizw38IvF/jWDwX4dcWd18RvEs2qT2djp0V0l+9ok98hgaK0aTS7uF3MtqWuptMiJkjuZreSHg68bKS3v2e2+i+710FzI96X4x/CFviK3wkHxT8Of8ACWLHvPhj+3Lf+0Avl+Zu+zb/ADMeX82dv3eelcN+05+2P8Pv2arF9NPhvWPGHi64htn0rwL4Vjik1C6e5ufsloGaV0htlmuMxxyTyRiQxzbPM8qQL+fPxm/av/4SL4KeG/A37LfgLRfC/wALU1+PxF8Pbu/8N2un3GtLoV9Z6gNfVpYIdN0PR42ghmlvEtbiGCzmM072uoNbaRf0/hF4n8V6L+0x4b1D4s/GfxBrnjbx1qVxrdvNeQ2fh8aVJdaNdJa394ktjeSadc39rpupLaQsILrSdB0+6R5Ev5L231Hshltr8z2vo99Py/R6X5tBc3Y/Vf4f67q3ivwbp+seJbPTLXVntQmtWOi6wb+1sr5fkubaO4McRnEUyyReY0cTExnKRnKje+T2r88PCP8AwVD1P4b6Npvh/wCHHwY8L2Pg+38LyXunLq3ii8RoybE6lHd6rf3ERNgk9j9q1y6a5SW+tNOhs5LmCXUNftNPh6z9nf8A4KcfGrx54XvPi98X/gevh3wD4TS4g8X+I7vSLyzuLy/CpDb6dp9mzyvPqbXssFg+mwtcvHqP9pWDTLNYWcmtccsLU3t/XQdz7kPIwab/ALOyvz48M/8ABYf4ral9jv8AxH8EtEt9OCNeeIrjS9Ue+k0u3s72W01CG3WMj+1LibUpLPw5pixbW1PUYdQuoYzaQQi47j4O/tw/ti+M/wBtDS/2YPij8G/C/hOaPR7e+8V6XGs982lwz6fBfJKmpLcLDPK9xJe6VDaiDM50PVdR86KKCOxlqWBxUb8ySsm3qtl/X5d0HNE+z+vysK8N/wCCi81rdfse+K/AN48KR+P7rSfAkkk8JdEHiDVLTRNxA5wP7Qz7da9ywW9K+M/+Cv37S1r+z94D8P6+17Bu8H6X4i+JV5p16rLb6hDoWmmGygLA483+39W8PSIpBB8tiRhCRnhKc6mKhCGrb087a2Ged/8ABvetn46t/wBrL9pKzluJrXx9+1t4ql0W8mXC3OlwGH7My+wMssf/AGzr7Y+CHj648RaE3gfxcRB4u8MxxWXiSxaLy98gQAXcKkndbTAb43BI+8hw8cir87/8ED/2ebn9mf8A4JI/BXwHqluI9R1TwqPEep7rfy5PN1SaTUFSUFQfMjiuYoTu5Hkgdq+l/iN8LNI8fm31aDUrvR9f05HGjeJNKZVurLdgsuGUpLExVd8MivG21SVyAR6GcVKdTM6vI7xUnGL/ALsfdj+CRFO/s1cyvEXwH07/AISKTx38MPEl74P1uUs15JpKq1lqLHJzd2bDy5jlifNHlzdvMAqr/wALS+LPw+gC/F/4VTahbrcbJPEHgSOS9h2HpLJZH/SovQpELnHXdikHxT+IvwzuG0341eCprzTYoVMfjTwpYyXFvJ2b7RZrvuLU55yvnRYyWkj6V3PhrxT4Z8Z6Hb+JfCHiGy1TTrpd1tfafdJNDKM9VdCVPPoa80sz/BXxT+HPxGUjwT4z0/UpEhWWa1t7gefAjdDJEcSR59HUUfEvx9p/w18GXfiq8sLi8kiKRWOm2mPPvrqRgkNtEGIBeSRlUZOPmyeKh8e/Br4XfFCS3uvHngix1C6tCDZag8Wy7tDnOYp0IkiOe6MK8dt/hJ40+JHxivPEPwz+OWowaH4D1I2+m2PiW1Gt2kmtGIrcSAyuk+IIZFhUrPxLJcDgpyAes/CLwHfeCtFutc8XX0V14l16f7f4lv48bPOKgLBGcA+RCgEUYPO1dx+ZmJ/Gz4pf8Fcv+Cnfir4ffED40fDb49eA18B6R8brjwObHTfCKrqdnpk14ILW9W5aQqGkWTbHhSx8uSTgIM/qF+1Pqn7QafAzxT4E1v4caN4otvFWhz+H7eTwnrxsdSknvYmtl8m2u0MWQZN2WucKqsx4UmvhHQ/+DfL9gbQ/2Zofh78S/Cvxe0fx4lgsd98QodJvLwi5Eu4yrZWElzabQn7sZBG35id2TX0nD+JyXCxk8dq3KKScFP3VdyerVr6K6u+yZz1o1ZW5PPrYb+2H/wAFdf2p/hb+1x4+/ZA/Yp8N+G/Dfh74N6Db/ZbW4+GureIrjxBeCCOX7KBp2VsYGEgjWaUAZXcX+f5ei8H/APBUz/gpN+3T8WPB/wCzD+x54I8D/C7xpH8I4vF3xFm+Kui3wMV79p+zvaWkDfvBCW2MrsrnbN1Hl/P32hf8Ep/+CYHxH0Pwv4asv2hPEFn4t0PwPZ+EfEWqeFfHz+H9T8T6fbxJEIdTtY2Vn3JGoYFFJCgE/KMevftC/wDBF/8AYY/aP03wimpeHPEnhe98E+H4tC0DxB4J8WXNjfrpSBttnLOWczxfO5y+X+Zvm5Neh/aHCtOFOEKWqVuZwT1tbmabXMm9bN6fgT7PEbt/ifMP7Tv/AAVQ/wCCkHwG+KPwr/Zr+JOo/AL4Ya14l8Cya34m+KXiqTUbnwpc3AmmCW1nMpTD+VHEXQlvmm4bbsLee6x/wV5/4KxXX/BN21/4KK+Fb/4Mt4f0jXbzRPFFnceH743Vxdf2mLW3ktY1n2eV5boWLSZ6kDtX3t4P/wCCSH7FXgnXPhXqGk+CNUm0/wCDdncReA/Deoa7NcaZZ3E5Zpr2S3kJE9y7NkyOTgqm0LtFef2P/BMz9mD4m/st3/8AwT1+Fml+ILf4MyeK21vxH4ik1x3uL++W+FxJZWMxGSomixJMPkjH7uPc+8wzTzbhunGnH2CbUouT5VrHmlzWTk2nyuNldpPRbXZ7Ovrr+Pp/wT5l+Mf/AAV1/bW/Zi+MXgX4Ifti+Pvh/Np/iDwrrWq+Kr74V6DfefcMsMn9n6VY3E7fJeyzqlvIyJJ5TTLgqw4yfh1/wWZ/bQ8F/wDBL7x18YdR+GngXw78QPCPxu0/4e+GfC1v4dnis7LfHC0ttJAbgvJKn79c70+7k5I5+/viF/wSp/Yu+J3xc+Fvxh8T/Dmb7d8HbGG18D6Xa6g8Wn26Qy+dEZYF+WYrKBIC3Vlyc14nd/8ABGT9hT9oD4hNqFr4Y8Sah4Rs/ifqfjPX573xRcPZ69rty6pdWqQkbZLZWgAeQHA+eKMnfKY1RzThn2UHWoe/o5WirO0pPlSurKSaTf8AlqOnX1s9PXyPif43/wDBb39u7wR/ws/4P/Hk/C/xRqfgvxlpHh/Tl8JaHctouoXsxuJXluWaYyXNrEttxAixmaXaGJjDRy/RH7K3/BQz/gqx+0H4m+IP7NPhjTPCd94q0/Q7PWPh/wDFLxR8KNe8O6JdKtxCL+yura4QSLKIZj5JAXJhYncDkfT3i/8A4Iy/sEfEDUPihqXjH4YX19/wtq5sLnxJA2ryJHZXFkrrazWATH2Now5A8s4x8pBXIrsf2R/+CdnwD/Y11bxB4t8B67418SeJPFFvFa614o8e+MLrVr+e2iGIoA8p2oigADaoOFXJOBTxGbcOSwcnSw6VS0d4q10oXe+iupXWzT130I06/NrLT1PzW8M/8FjP+Cuurf8ABPjxt/wUNu7j4Lnwz4f1oeHrDS4/Dt8L86p9ts4i7oZ/LMHlzv8A8tA2ccVk/E3/AILffEDX/wBo/WPE3w8+Gmlab4N0r4W6prek+MPD+mzWepeJdYsrHbNOJ1kaKaw/tBfJKzRSr5duScN939EtL/4I7fsX6T+xhrX7BdjpHiQfD/XvE39vahbt4klN4155sMuVuPvKu6BPlrG8cf8ABOj/AIJo/DHXPCHibx1pMNuvgn4XXfgLQ/DF14gYxX+izxzJPA1qG33U8n2iUmQfvGaTPWtJZvwpKU3PDX1ny2il7rS5evxXT16Jth7PEaWl/wAOfKX7DX/BZf8Abs8UfHX4a6V+0loOkeJvh/8AEKxV9d1/Q/hbreiR+DpniDRSSXtyhtbq3LbA0qMY/wB4x3qoXf8AquNL8M6j4u0/xjHKsl+ukXMFjNFICslrLJbyOeOGG6OIg9gT61+dn/BPz9l79llfita/Ef8AZD+BXx2mvPBdu1ppcvx61bVdP0TwOblHM9hZWVxiS4nQcPGiSRDzE/0hSQa+q/gt4B+IXwM/aJ0X4Q3niCLWPC114I1zVdNnjs0tV0q6+36WJLGGEFilp+8LwruYxgujMwEePG4ingZY5Rw1PkSWqslrdtaLT4Wu3z3elDm5PedzyT/gu38L/GN/+x3p/wC1j8J7HzvGn7OXjTTfiXoMCt5f2y20+TN/ayyj5lt2tHmlkQA7/syAg9vrD4M/FbwR8evhJ4Z+Nvw41Jrzw/4v0C01jRbortaS1uIVljLL/C21xkdQeO1b2qaZp2taZcaPq1hDdWl3C8N1a3MIkjmjcFWR0bhlYEgg8EV8C/8ABJnxFffsS/tA/Ef/AIIy/EvU5PJ8FTTeMPgHqF9MWfVvBd/cSSG23kFpZrK6eaKSRyDIWk8tBFBmuGP+1Zc4Je9SbkvOMrJ/+Auz06Sk3sX8M/U+AP8Ago7c/H//AIIcf8FevEn7VX7Luj6HHpvxg8P6jqOir4m0ea80+UXt1bzaxZMEmhk82PUIYLseXIojjvLZDuUyKflj45/8Fd/+Cmn7QuuLrXjX9tTx3pCxyE2lh4D1p/DlvApJPl40swPIFyeZ2lb7uWOBj9/f+CwP/BPDTP8Ago3+yDqfw00iO3t/HHh2U618O9UuPlVNRjjYfZJH4229zGXgkJyIyyTbWeCMV/MFd6ZfeEfFU+heOvBkyXui6s9prvhzWlntpI5oJilxZXAjeOWJgyPHIFaOVTvAZWAI/UuEq2V53g1PEU4Sr00otySbaXwvXuvd9V6HBiI1KUrJ6M/b7/gnl8cv20f2vv2LPh3+wtcfHbxY3jbxlptx4h+KnxQkZptY8F/D+6up109FvpQR/a+rQxv9hlYyzQ2cj3ZGYoS/6lfC/wCGngX4M/DjQ/hN8L/DVrovhzw3pUGm6HpFkpEVpawoEjiXJJwFAGSST1JJOa/nl/ZZ/wCDg/8AaB/ZJ+Gd14I+Hv7PfgXUdV1rWJtX8U+KNdmumn1W/dI0DeTA8MdvBFBFBa29tCBFb29rDEoxHk+teFv+Dsn9rTT9UjuPG37Kfw61ezRwZLTSdWv9Olde4E0huQpPr5bY9DXy2Y8I8Q4rETdKglG7dlKCu2/VadIrovNs6IYqjGO59xeN/wBmr9pD/glJ8X9c/aR/4J+fDXUPiB8D/FepSap8U/2c9G2/2hol0wzPq/hdXYKzMBufS8gSMvlw4EkQtfqL9kP9uP8AZg/bl8At8Q/2a/ivp+vR2reVrWkbjDqeiXG5lMF9aSYmtZA0bjDqA23KF1wxzP8Agnl+294J/wCChf7K+g/tM+CPC95oK6lPdWeqaBf3CzS6deW8zRTReYgCzIdoeOQAFo5ELLG26Nec/aq/4JT/ALHn7WfjT/hcOv8AhfWfBPxOihMdj8Wvhfr02geJLU7VQP8Aa7YgXBWNAii4SYKvAAr5mtKMqro45ONSOjkkm9NLSV1ftzJ3tvzaHRHb3dj6WyNlHI6ha+Jbf9j7/gr/APBudofgj/wVU0Pxxo8LBNN0H42/CG2ubiOIA8Talpc9tLcMeMs0QPv2qy/g/wD4L+6+raVqnx8/ZR8PwyNj+1dB+HfiG6uYx6rHc6j5ZPsc1i8JSUklXg1395fenFP7kw5vJn2gzIPvDFfG37RX/BVewv8A4kXX7IP/AATf8FWfxv8Ajdhob2GxvD/wi/gjLOn2zXtSj/dwpG0cpNpExuJWhMIETyRE5N1/wST+NP7QcLWP/BRX/gpj8Ufirors63PgXwbZ23gbw9qFq+7da3tvpjG5uk5HLXQPueMfVXwG/Z4+Bn7Lvw4s/hJ+zx8KdB8GeG7LDQ6T4f01LaJpNqq0z7RmWZgq75XLSSHlmJ5pqOAwsrt+1l0STUfm3aT7NJR/xB70vI8L/YE/Yy8C/sc654g1n4v/ABztviH+0P8AFDy9a+JfjTV7iKLUNWCZSKG0tQwNvptuFMcUSKEUR/whFjj+qvn6V/OX/wAHN3w11PwX/wAFS18fXBeSLxN4B0XVtHvtpBtZbeW4tTHE/USRtbJNlTx9oB6muP8A2TP+DgP/AIKVfssW0fh7Uvitb/E7w/EAi6X8To5dQuYEzkmPUFdLsuembiWdQOiDrX1kuD8yzbA08xoVlOU0m4tclull0stkrJJLTsc31qnTm4NWsf0xYUrlq/CH/g4Fb/gjH4N1vWvBnwQ+E9vN8fptQZta1D4Z6oLHTNEuPNJm/taNQ9pNcuxcyQxxfayV/ezW4kWR/B/2wv8Ag4R/4KI/tZeHbr4f6V4s0v4Y+GbxPLurP4exz2+oXcZxmObUJXadRkf8u32ckMVbzFJB4/8A4Ixf8E1rr/gor+1ZY+EfEeg7fhf4J+z6p8RZirJDc228+RpKFf47to3V8FStvHOwZXEQb0sl4ZrcP03mWY1nTUFflg9/7sn1TenKt+/Qzq4iNb93BXufrp/wbbfsVyfs1fsIR/Gzxfov2fxT8ZriHX5mkj2yw6KiFdKgY55DRPNeDIDIdSdD9zja/wCC1k7/ALS/iL4I/wDBKbw4Wnf45/EK3v8A4hQwtzb+DtGdL/UCzrzbvLJFCsTNw7QugyeK+5NY1jw/4K8N3mv+INUsdI0nSbGS4vr68mWC2s7aNSzyO7ELHGiAkkkABc8CvhX/AIJN6R4h/bK/aH+KX/BZD4haTcW9l48B8F/AnT7+MpNp/gnT7hs3BU4dGvbxGuGikXMbRsUYpKDXyEMdXxWPrZtWesXdf43pBL/DbmXlA6uWMYKC/ruff0cUcMflxoqqq4UKuAB6VJRRXhmo0dWr+UH/AIKp/wDKS348f9lS1b/0ea/q++/Xxb8Yf+CBH/BMX49fFjxH8aviZ8H9evPEPirWJ9T1u7g8favbxy3MrbnZY4rkIgJ/hUAD0r6jhPPMLkeOnVxEW1KNtEn9qL6tdjnxNGVaNkfzL0V/SP8A8Q1X/BI3/ohniT/w5Wt//JVH/ENV/wAEjf8AohniT/w5Wt//ACVX33/EQsl/kqfdH/5M4fqVbyP5uK6v4G/A74uftK/FrRfgX8CfBV14i8VeILjytN0y144HLzSu3yQQRD5pJWwqjrzgH+hs/wDBtX/wSNH/ADQ3xJ/4crW//kqvdv2Lv+CZf7F//BP5tauP2X/hEui33iHYmratqGqXWo3s8SfdgE91JI6wg5bylIUsxYgnmuXGeIeXRw7+q05OfTnSS+dptv8AXyKjgZc3vPQ87/4JL/8ABJL4S/8ABMz4XtdyTWviT4n+ILNF8ZeNvs+MrkN/Z9mG+aG0RgDjhpmVXk6RxxfYfz+1Mx/tU7GPnFfk+KxWIx2IlXry5py3f9fl0PTjGMY2R+SP/Bc3/ghF/wALul1j9tT9ibwikfjdvMvfHXgOwjCr4nP3nvrNRwuodTJEOLv7wxPn7R+GYVstHJGyMkhR0kjKsjg4KkNyCCGBB5BVga/s6IPU4r4//aM/4IY/8E0P2pfi9q3x1+K/wEuf+Ek16QSa1daD4q1HTI7yYcGeSG0nSMzNxvk27nKqWJOTX3PDfGsstw/1bGpzgvha1a8ndq67a3Wy025MRhfaS5on8wtFf0j/APENV/wSN/6IZ4k/8OVrf/yVR/xDVf8ABI3/AKIZ4k/8OVrf/wAlV9T/AMRCyX+Sp90f/kzl+pVvI/m4r9U/+DTrP/DXXxSw2P8Ai3Nv/wCnCOvvP/iGt/4JG5/5IZ4k/wDDla3/APJVewfsXf8ABKL9ij/gn/421j4h/swfDvVNG1TXtLTTtSm1DxVqGoLJbrIJAoW5mdVO8A5AB7V4+fca5TmmT1cLSjU5pJWulbRp/wA7N6OFq06ik7H0tRRRX5id543+3j8BfEX7S/7JHjf4Q+B9UbT/ABRd6Yl/4I1JbjyvsPiCxmjv9JuWbBwsV/bWzt6hSO9fN/7TXxk+OX7X/wCwN4F/ax/Yz8QeLvD2seLPCtyk2leB/COh32uWOqzWsiLb3F/rc8NtpdtYXsdzHeNxMSrLFJA43H7y27vmzXw/4o+CHw20n48fFT/gmx8eLF5vhL+1Nper+JfAO6RP9D1x493iPTIGleTy7guY9ctiI/8AWzai4/4967MHU5dH9l8219NpK3XSz3Wz11JlE+d/gj8TPFv7YnwT1z9jb4L6NojeOvBOnp8Tvg/46s/ihqvjPTZ/FGk3thM1h/wkGrIg1eZru4eDUGtCbWzt9UhtxJM0r+X+k37Lv7Q3gj9q39nvwr+0N8O47iHTfE+lrc/YL5Qtzp1yrGK5sbhRnZcW1xHNbyx/wywuvavyj+I0Oi+Cv2wJvBvwXsdP8cfFf4O+O9O0j4feB/iRdav4r8beML1YreeW/e0gvbTS/Bnh5VvI5IrlbT7Iv2VLpI42jgt5PuSaab/gnz+2Hc3s1hcJ8E/2gPFKS3F1GsZt/Bvj+5KpmQKoeKy1khPnO5Y9TU5w2ogjszCjCdNcu795J2u9FddW7qzWtrqStzXJpy7n1lNpem3EnmXGnwSMertCGP54o/sPRf8AoD2v/gOv+FWqK8c0Kf8AYmijrpFv/wCA6/4V8z/tV/8ABHL/AIJ0/tpfE2P4yfH79nqO98TNDFFe6toniLUdIl1GONQiLc/YbiEXBVAiCRwZQkaIGCKFr6kyPWmlSvINaUMVicLUVSjNxl3Taf4CcYyjZo53wL8KPhp8L/B+l/Dz4c+ANG0PQdGs1tNJ0XStNjgtrOBeFjiRAFRR6AVsf2Fon/QJt/8AwHX/AApuna1pGq3N5aadqlvcSafdfZr6OGUMbeby0k8t8fdbZIjYPOGB71erNuTd7jKI0XRyNx0i2H/buv8AhXjv7ef7Qvwp/Zf/AGXfEHjH4nftLWfwhivLR9L0Hxg2krqNzaX8sbeV9jsNrm+uFVXkWBY5OI2YqUjesz/goN/wUe/Zy/4JvfCSD4nfHjWLy4vNWuHtvC/hPRI1l1PW50AaQQozqqxxgqZJpGSKPcilt8sSSfz6ftRftGftpf8ABbP9tbwZYXHglrW+8WXMukfCbwbHcTnStJsfNzdzLcGLM4TyTJe3ix7itqo8sCKKFfpOH+Hq2ay+s1nyUIaym7a8utop6PzdrLr2Ma1ZU9Fqz2zxx/wWq+C37M/7PWu/s2/8EpPgb4n8L6p4oklfxt8ePiXqENz4r8QXbmQz6nIYnke4vpXlkkW5mkAgMny2q7wItP8A4NnP+Cf2kftB/tHan+1R8VvhmmqeB/hlbpD4Yk1S38yzuPEpkUo6hsrO1nCHfBBEU01s4xJGpX79/Yw/4NwP2Cf2e/BNvN+0F4Uj+MHjKaMHUtZ8SebHpsTYGYrXT1k8tYwR96bzpiWb5wpEa/engTwF4G+Fvg/T/AHwz8GaT4d0HSbYW+laJoemxWlnZQjpHFDEoSNR6KAK9TMOI8rw2Bq4LKoSvU+OpJ+87fjtotkk2ramNOjUlNSqdOhuMw+8Kx/G3jDwp8OfCGrfEPxzr9npOi6Fps+oaxq2oXAigs7WCMyTTyM3CoiKzEngBc1sEcffr5G/alurj9uj9oFf2CvD9vK/wz8HXFlrX7RmtK0a294vyXWneElLBjI10Viur4AAR2KpE5/4mC4+Jo0fbVLS0S1b7L/Pou7aXU7GzyHR/j7afAL9kDxp+3X8atB8nx9+1V4ka/8ADvhfVr7U9MuLDw7Hp8n9mWEl3pNnf3Onm10K0n1Ca4EPl295dXJleBSZl47/AIJFfAn4T698RdI0PU/+CdXw41Dw/wCG/CsOt+DfjvefDHw9DqtvcxXKJZ266zoxutN1+doy8g1KwmtJIzZnz7SGWVSeN/b6/bg8F/tX/tB+E5fgf8TdGvvB/hPxtb2cHjyP4oGx8I2UdxplyovLrXNC8vXPCep3U88um28kjSabe28wlAvPmhj+i/jf8M/Dnwv/AGavB/7B/wCyd+zxpXwX+IX7TCQ2PifSfBsMJbwjpEOn20fiDVHubZRHLNZ2IjsYbkEB728siCd5Ne3UjUjRUJpxlU1e9opadGn7sfJ9mtkZbyv2PSf+CakY+MN18Uv2+7sRvH8avG2fBc0ayj/ikNIQ6dpDDzFB2XJS81NMcY1b619TgBaxPAngjwn8MvBGjfDXwB4ftdJ0Hw/pdvpui6XZJths7SCJYoYUHZURVUD0WtyvErVfb1HNbbLyS0S+SSRqlZH5ef8ABfT4XeFPgv8AGv4K/wDBSLxZ4RS/8D6fNe/Cv9oKFFnBuPBXiCGSzaaZoefJtXuLlkXq091CK+4v2K/if4w+InwPtdF+K2oLcePfBN7N4V+IUnkiEz6tZYja+EK8ww30Jg1KBGwfs2oW7fxVr/tYfs2fDv8AbC/Zy8afsx/FizaTw/410CfTL6SKNXltWcZjuYt4KiaGUJNGSDiSNDjivzV/4I//ALUvxD/Z18f3v7MP7UUy6f4y+GmqaX8K/jJbFWSK5YOLbwb4sgQxRbobyCSPRZ5yJp5gugzSGGEMa9j3sxyiNtZ0NP8AtxyvH7pNpvvKCMvgqep+jvxy/ZH+F/x71R/EWu6t4n0PV7jRxpN9qfhLxRdae1/YB3YWt3DG/kXkamWfYJ4pDF9on8sx+fLuwvAv/BO/9kvwDp3iiO0+G93rGpeNvDsvh/xZ4o8WeJNQ1fWtR0qWPY9idRvJ5LmG1I5FvDJHCh5RFIGPc/n9qNi+leJGpU5eVN2NTyPXP2J/2dfEWtnX9U8G3TXYj0wQTJrN2rRTaffS39rdAiXm5W6nmlM7ZkczTBywnnEuB4g/4JrfsceKbvWNS134YX0l9rmqXWpX2oJ4s1RJxeXOh/2DcXEUi3O6GWXTsQuyEFjHFISZYo5F972L6UbF9KqOIxENpP7wPCbL/gnL+yPp1+2rWvw0uI7x9Shvfti69eiRJYtHXRgFPnfJG2nxx28kS4jlWNBIrhFAyrX/AIJe/sfaPHaQ+F/BWtaTHa/Y1VtN8Xagk8kVtotzosMTXBmM+0WV3cDiQHzZ7ifPnXNzJN9E7hnOK+cvjl+39ong3To7L4PeFrfXL7VryLTPDGt+INYXTdG1PUZbm3tVjtyqy32oRJJeWxkuLKzntgJGHnB45FTSnWxVR8sZPtuGhNpH7Ef7InwL1bwJ4m1nVmsf+ETvDp/gmPXtciitIJriCCBLW2hISKIlbWNIooFjKxL9mjAtkSBeu/a5/Zh8P/tP/CPX/CaXE2j+Krrwnq2k+GPF2m6ldWN5pT3kARsT2kkcxt2ljtpJLfcYpTawl1Yxx4+N7n4nLa+OfiR4N/aX8O/8I344t9Dngn1nxLqxtdH1jRHkubeW81HX761sJ4LCKeykuv7O0oww/ZbhHQXDSXgteg/ZH/ao+InxX+A+l/A79mP4ieKvE1h4Z1K+0ZvH0un2+pa7JZiaU6VYl7iMWtrdLpv2e5ub7VIx5B22Bt77Uvtosuiph8RG1Tmd4ta9FfW91/TuLmR2nh34c/8ABOjxx8Atb+C3xP8AhrqWi614y0vT4PiJ8OdU17WNQ8ayixmEyaa8sMsmqahZW0olEZtnlspLfzWhLW0rM/daV/wTi/ZL+IfhDU7r4kfs73Gn3Xi6y8QReIdLu/GF9cXckOt21laagLm4iumzdS2un2cEksUjGJVkiimaOSV5vePAml+KND8EaPpPjbxC2sa1a6XBFq2qNHGn2y4WNVlm2xpGg3Nk4VEA7KOlXPEGiab4n0K98OaxG0ljqNrJb3caTNGXidSrAMrBlypPKkEdQQa5JYit8Kk1rfdvy027Lz0Qz4R0j9jv4EftZ/teRL4H+FlrZ/C/4c61daz421mbWtRmufGPiS+l0nUYLEs9wY3tlk0zStTu8hi0tvpUXmEtqdpF9LT/ALAH7JV5rz+Ir74RrcXM2tW+qyG51y+lj+1Qalc6nAfLacoI4ry9vJUhC+Un2qZQoSR1PqHg/wAI+GfAOhW/hbwfottp9hA0jR2ttHtXzHkaWRz3Z3dnkdjlmdmZiSSTsYbPaqqYqtK1pOy21f3+r/4AHhOl/wDBN79jfR5Laaw+FV0kljpegafaXD+LtVkkig0SeafS9rvdFhJbPcThJc+Z5czxlijFa7D4Rfsq/AL4C61ceIPhH8NrXRbq50q00x5IbiaRY7S2iSGGKJZHZYgEihVtgXzBDDv3eVHt9IowPSolWrVI2lJv5sBu7t19K/Gj/gp3rV7/AMFEP2t/Cv7EXgkySQ/HT4lWvh3VPs99s+z/AA78HXl1Nq96yP8APbTXettqSxSLiO6i8O2RGS8Zr9Gf2+v2gn+D3wlk8G+E/iDD4Z8UeLLC+W38TSqrjwlo1rB52reJ5kZHAg0+1O8NIvkveTWFrIyG7Q18i/8ABBT4IP8AGvxd4v8A+Creu+ALjwzoPivRLbwB+zj4PvJpC3hn4d6SVgto9rXEpVriS3RnBJ/eW8ksbGO5GfWyhLC055hL7GkfOb+D7muf0g090Z1PefIfplplna6bZRabYWscEFvGscEMMYVI0AwqqBwAAMADoMV+dP8AwcxeNvG3gT9jH4e6t8P/ABZfaPqU3xs0eGGSz1aWz88m1vSsLvEykxswG4ZxX6PVk+KPBvg/xraR6d4y8K6bq1vbzrPDb6nYx3CRyrnbIqupAYZOGHNc2WYyOX5hTxEo8yi727lVI+0g4rqfhb8Wv2tf2hfhr8b/ANsXUP27m8TaB4guvCfgzStS8OfBXx9JBb6Q91JCInhvLhZksYZYVTz5RHu/fOi8uK8a8Hfs7/Ebxx+1B8aPh/8AsW/FqDR9X+H/AMNrT4heFbX4d/FTUdf0zUL20msXnjS9mWI30kqTTElo/LMyqgJUV/RbqHwx+HGr3WpX2rfD7Q7qbWYUh1ia40mF2vo0xtSZipMqjAwGyBiuU+Ln7OPhfxx8KfFHgL4anT/A+teIvCk+g2/izRNBtzd6dbSR+WPLGFyEX7iE7QVU9q+qw/F1GirQoqLait7xVlBX5bO6916XbtK1315pYZvr/Wr/AFP5/fir8Yf2t/2kf2avGH/BTvXfivrmmXPjD45+HPCfhizbXrq3htfs9k0jGJIHjhMLSLCkgEQyY27l67D9pD4n/FLwVfftReDv28/H/iDwr8dNE8Aadb/Crw34b1K7i8PxWL3sMl1qdm8LKHnlaSSQ3EioczXHO/Kx/rz8If2Gvhb+zD+z98D/ANizTEtte8P+F/EzXN5catpkZbUpobS+u/PdMModrpkkPPRcV6t+0n4O8DXfgu88U3fw18K6z4mljh0vw7ceItJt58XdxMIbdS0qk7BLNuKjtuqqnFmDp4i1OheEG1Fp2fKnDlSunZNQtJPV337pYaXLq9evrr/mfiz+wV+0z8cP2mP+Csv7MPxQ8eeOrmLw1qnhy80jwj4SbxJJPJDa6TotxaPe3UG4qJLi4M8yyEZYMewGeb/ap+P37VmqfGD9ur4DfCPx3r1jpGmeOpvFvi7xLJ4guVXRtH0uaUR6dalXBt5Lq5nhACkApbuMYzj90rT9lr4BnwRofgbxH8KPDusW/h3S4bHTbjUtDt3mhSNdoZG2AxknLfJjljism9/Yu+B62N9ZeDrLVPDX9qf8hRtF1R9l/wBcfaIZ/NhuMbmx5sb/AHq548V4aOKVX6srKMYpX0XLU509tXay82rvexX1eXLbm6/pY+Cf2if2dvBv7UH/AAbzfD/41/FHxx4ofWvhz8D08UaPfWXiB0N9fJpfym8dgzXCZ5wWBzzmvhHU/wBn6H4DS/ss3918QvFtn8M/jN8ObXxB4r1XXvitceHtMl14wT7rNdWhtpTp8Cq1uyxlWDbucf6xf248XWnjL4dXH/ClfBXxVh8bXEukskPw91LwLYTqlqRtX7Q9n9kgs7c/d3SrhhuCLIw21n6j+zH8bvF66efjP8P/AIP+OdMsEgOl+BryC6tNE0J1h8smCFoLlJ5R5kwFxJGrBG2okQLZxwXFX1WMoSptxc5Ste1lJPbTeMnzJ6a9ipYfmtqfhf8A8JZ+09qHh/wRe/AX9pnxF4u+IniDx9r2h/Dvw/4Z+Imrarf6v4at4pFdLnz2hRoIipWCVYwbiOabcI/K213Hw4+JXxA+Hfwc/Y58WfsUftGeMPEXjzxl4+1uLxl4T1Txx9jszrtpJYrHp00bFkgtlicbUlDReW3mBF3sK/a7V/Et58DLSP4g+Lf2MfCOkWnh+wW3tta8N+IdOLWduFYCCEzwWrgEt5aRJ94yYA555O2+Hsfxf1+PxF8Rf2D9Q8N+E7aaO+sfDcGj6E15rFw6I3m3zR3JaHY//LuhG4rmV2H7muyfF+GlZPD336r3rqa5ZWS91c911unrqrR9Vl/N/Wn+R+M/iD9rT9tnxJ4S8c23xq/aO8WeHPhv4g/agi0b4weIPC/i6TUT4chdd721rPCu1LTaZmTynEUxhQCPH3ug/wCGu7n9m/4D/tWfAv8AZf8A2w/G3ir4FW+jadoXwj8QatI8s934gu/JWSws7kIGjAt1vZMRCMGO1VwFLjzP3O1K7+GFvp2qeFb39lnVJbLXNsuuWMXg22lt79mAz54VikzDod2abpNt8GvCXhWy8P8Ahr9le8sdM069W+0/SNP8CwRRWl12mjiUBElGfvrz70v9bMDKNpYbS6dk0lo4u+sW+b3eVa/C9bsPq0ukv6/r8T8OPiPpv7U37AvxB+MHgf8AZ5+PfxMv9es/2V9C8Qau+t69LeXmlnUNQ01dRlhVubfyldwsigSxDcd/U1Q8S/Ejwj4U8Qaz4L/4J3ft5/GDx14L1b9mvWte+Lj6l4iupF0rUrewnkj3ySIPs5MwjVlTDru2CU78D95k8W+GbzVLzxtbfs4+IptXltVtLq8fw5aw3Vxbk58oySyKXjGOVLY9q5fStE8PeAtO1Tw/8J/+CezWdrrRZNYhtbPw9p1rqAHQzqlyWlBDPjdGe+QM048YUXD95QvKyvqrSdkry91v3bXjZqzeo/qrvo/+Afj3+1L+yr4X/Z6/4IpeAP26/Df7QPxXuvGHj2Hwu+tSat8SLuWzhW5zPOLeIOoTdt2/MzfLx714/wDtWfEv48XHxd+Lfx28QXlx4Bf4hfs92fijwR4a0PUGsZPD+gT6/p1vp0LiBkCztbxeZIV5JuGyckiv3wu/C3xs8b+GLbwRqf7PHwv0jQbfYINN1rVpNUjgVB8u20js44hjJAxLxTvE/wCyzf8AxK1ubUviZ490/wCzTWKWT2XhnwdZWjyWysGEElzcLczmMMMgRvFg4IwanDcYQpPmq0eeXNJ3bV+VuLUVdW05Ur9vK91LCvZO2x+QX7HX7WP7QPjP/gqT+zJ8afj34u8QaL4N8RfC+6g8F+FDfXlxJd6bYaXeWaXcttGW+1T3l3HNOhCMzCSLHY1+0vw00zxf4p8WXPxh8caTNpJutNWy8P8Ah26SP7Rp1qX8ySS4ZGYefM4jJRWKosMa8tvNSeCv2d/gl8Ptdj8UeFvhppUWsQ2628Ou3FuJ7+OFUKLEtxLulWMKSBGGCgM2Bya7jvXgZxmlPNa0J06fIox5bL1k10XRpN9Wm+pvTpumnd3GEdyvNfI3/BVz9jH4pfHvwP4W/aZ/ZKuIbH4+/A/V5PEPwvu5ZNiaohXbfaHMSyAwXsA8ogyRAsqKZYopJifrr/lnQ33fu15eGxFTCV1Vp7rvs1s0+6a0a6p2LkuZWZ4V+xD+3j8Hv22/2UrH9qnw1ew+H7W3jng8caLrF4I5vCep2qg3tlemRUMLQ/e3SJHuhaOXaqyCvye/4KH/APBNb46/8FM/h54q/wCCwP7OPgC3h/4SS+jufC3w303SZY9V8U+D7W3WG38QMGRHm1K6EZuY7QLmSw+xopa5j8qb1r/grZ+zbc/Cv9sbXPFX7GXgDxx4jsfHngi38T/tgfBvwFcfZrfxR4ZttWgVJ1bql9fBNTge3g/eXkFvqGDE8k7XX6XfsoftQ/AH9sP4GaH8d/2ZvG9jrnhTVLZRZy2eEazcKN1rNF1gmjyA0TAFeOxBP0VDEVcjnDMcvek3s9eVbunP1aunpeKumm5KOUo+2XJP+vM/kRimS4jWaGRWVlyCG4NOb5etfv8Af8Fef+DfPwN+1xfax+0t+yA+n+E/indyNd63oNx+50jxXKTmSRyqn7JfNkt56gxzNuEyhpTdRfi54N+H/hv9k39rrTfA/wDwUV/Z08YNp/hbUhceLPh2jQ2t5qMcZby4902YrizlePBkjk8ueLf5UuCGr9ayfiTA51hXUo/xErunpzfLZNdnt/NY8uph5U5Wlt3P6C/+CAXwJ1/4Ef8ABLD4b2vivTTa6p4sjvPFM8LN92DULqSezOOqsbI2pZTyrbgcYwPpb9pf4yaD+zv+z543+O/im+jtrHwj4Vv9XuJJOhFvbvIq453MSoUKMliwABJAr8yPH/8Awdsfs+2WiPJ8H/2NviBql8o+W28Wa1p2kwE5/wCetpJesBj/AKZ/41+aX7ff/BWn9s7/AIKL3f8AZHxn8bW+j+C4bkTWXw/8JxyWulhlcOktxuZ5L2ZSqMDOxjWSPfFHCSc/nFHhLPc4zSWIxUPZxnJyd2r6u9lFa/fZeZ3fWKFOnyxdzpv2Jv8Agub/AMFE/wBkTxra674q+N/iD4reH7iZH8SeEviNrk1/9sHG8215P5k9hLjeE2EwAt80MmFA/ow/ZO/am+EX7Z/wA8O/tJfA/V5rrw/4ktTJDFdxhLmzmRzHPaToGISeGVXjcBmXcuVZ1IY/yI19Uf8ABLT/AIKxfHH/AIJg/Ea8uvDWn/8ACU/D/wASXAl8XeAby8MCTzhQi39nLtcW12qqik7Sk8UYhlGY4Jrf67ijhCjj8P7bAU4xqrorRUl2/lv2enZ67YYfFSg7T2P2W/4LH/8ABa+y/wCCZGu+GPhH8PvhZY+M/HXibS5dVmtdS1h7S10XTxL5MM8oSN3naeRLhI41KAfZ5GdhhVk+jf8Agnf+1Nrv7bH7GHgP9p/xR4AHhfUPFmmyz3eix3TTRxvFcSwGSNmVWMUnk+bHkZCSKMnGT+B3/BU746eEP+CuP/BSD4e69+yRqGqXT/ELwd4c8MabZ69prQ3Ohai+pX8b210il1xD5wuZJIpJIvLkZkc8kftt+07+2B+yB/wRi/Y/8K+FfFGpzfZPD/huDQfhz4ItbhZdV1xbK2jhSNBx8qqI/NunAijMi7jukjRvhs0ybD4PLMHh6VJ/Wqt2/iv2tyvRa+XRs6qdaUqkpN+6j85/+DuTVPC9x8W/gHodheQNrVn4c8Tz6rCn+tjtZp9KW0Z/9lngvAnvHJX5D16b+2H+1x8ZP25f2hdd/aU+OWoRyaxrLLDZabbyM1ro+nxFvs9hbZ5EMQZznAMksk0pG6Vq9X/4Jx/8Eif2rf8AgpLrsOq/D/Rf+EY+Hsdxs1P4ma/ZyfYcCQq8djFlG1KcFXBWNkijMbrLLE2xH/UcrjR4b4fpQxtRR5Fq/Ntysu+9lbfoedUcsRWbgjyr9j39j346ft1fHbTf2ff2f/Dn2zVrzE2p6ncxt9i0OxDAPe3jr92Jc4AHzSt8kYLOBX9Qn7Cf7E3wf/YA/Zw0X9nT4NafutbHN1rmtXEKrd65qbqonv7kr1lfaigdIoo44kxHFGoi/Yf/AGDP2bf+Ce/wjj+D/wCzr4NezhmZJtc17UJFm1PXboLt+03c4VfMfrhVVYog22JI0wg8X/4KG/8ABQv4n6D8TbP/AIJ3f8E7dKs/FP7R3iyzMks022TTfh1pjCMvreqsVdI9kcqNHCysWMkJMcplt7e7/MM+z7FcUYpUKC5aMdddNt5SfRL8PNs9GhRWHjd7nD/8FFviH4x/4KLftHW//BG79nDXdSsdBijtdX/ak8daPNs/sLw+xEkOgxS4wt9f4GQekXVJ4jdLF95eBfBPhL4a+C9H+HXgDw/a6ToWgaZb6boul2MeyGztIIlihhRR0VEVVA7Ba8f/AOCfP7B/w4/4J+/Av/hWPhTX77xJ4i1nUpdZ+IXj7WsnUfFWtznfc39wzO7fMxOxWkkKr955XLyye9AqpwK+bxmKozjChQ/hw2f8ze8n66JLpFJO7u3vGL3luOooorkKGP2PrS/w4/SgfxV+G/7R/wC3t/wWb+J//BXT4gfsG/sYftZpo62/iS6t/Ceh6h4Z8PC3t4INPS7dWuLnTJpT8okILsxJ4zXo5VlNbNqlSNOcY8keZuTaVl6J9yKlRU7XP3GVlHegSAjg5r8M/wBpP9pr/g5m/wCCbfh/S/2hv2mPjJ4f8W+D11VLK8ibw7oN5p0c0n+pjvPsFlZ3cSSEFVkjkVd+1SwaSJJP1q/YO/a68Mft3/sleC/2qvB3h+bSbfxVYym70e4uPObT723uJbW7thLtTzljuYJlWXYvmKqttXdgXmGS4nL8PGvzwqQk7c0HdKW9ndLWwqdSM3y2afmezUmR/eryib9ub9iqD4o/8KRn/bA+FyeNFvPsh8Iv4+04aoLjOPJ+y+d5vmZ427c+1erAb68qUZxtzJq/dGgZYjtRv9q89+NX7V37MH7NrWa/tE/tG+A/AP8AaGTY/wDCaeLrLS/tOOuz7TKm7Htmt3Qfiz8MPE3w6X4weG/iXoOoeE2sZb5fFFjrEE2nG1j3GSf7SjGPy1CPl92BtOTwaXLLlTs9dnbQDp6K8r/4be/Yw/6O3+GH/hfaf/8AHq6r4c/GP4S/GGyutS+EnxQ8OeKILKYRXk/h3XIL5IJCMhXaF2CkjnB5xVuMoRu0/uA6rrRXlPxA/bZ/Y0+FHxAT4TfFT9rf4Z+GfFTtGE8Na/480+z1BzJgoBbzTLJ82Rj5ee1dx448f+Bvhh4ZufG3xK8a6T4f0a0eNbnVtb1GO0tYTLIscYeWVgq7pHRBk8sygckClyzja6eu2m/oBuv92h/u1z/gL4kfD34reHx4r+GXjzRvEmltM8SanoOqRXlu0i8MgkiYruU9RnIrI8C/tD/AH4o+KZvB3w0+OPg/xDrFrDJPc6Tofia1u7mKJHWN5Hiicuqq7opJGA0ig8kVNnro9N/IDuKKKKoBE+7XkX7Z37My/tUfBqTwVofipvDXjDQtVt/EHw38ZRWaTyeHfENoS9nehJFKyRZLwzRdJrae4hJAlNevUj/dojKUZKS3QH51fH/4aeKP+CuvwF0AeKNd0f4c+KPhXrGq6H8ePhx480m61Cx0DUHsAr6nb2sNxCt7cQLsu9Ju5XktzBqH2nYZRGsfkP7GPx20jxB9v/Zn/aK/Zy+J3ij4L/tH6tbaP4Rm+KGoXd5rOvx/ZpYbnUbi1ubWPU7y7uI1s9Ruby2C6Rp1m0ccMsDWA+2fbf7XP7PHxr0D4j2f7bv7EqWk3xQ0PTk0/wAWeA9QvltdO+Jvh+N2f+yp5m+S0v4GkkksL88QyyPDMfs9zMU+Wv2ifgJ8MP8AgoqNK/bp/Zm8N+IPEU2pa02lfFTTtU8cXPhnxL4aFjbCyfwlPPNcIfDOkq0+oS6zFbw3F5MWRoIJnkguLf3MPiac6HJL4OlvsS3tut3rGTb0Vujti4tO/X8z3z4A/tAfED9jPx/4b/Y2/bJ+JV14o8N+J7mOx+Anx71aYSf8JSGGYPD+tTj5E11UAENycR6tGu+PFyJoa+wEP8J/KvyR0n9tHWR+zF4L0T9q74a+CPG3wV+IPg6213xx8LfDPgW3sdJ+HXw5aW50/wAPTWUU1xE8s+ozvo80Nq0kt4DZ3kdhaSyBVg+h/gV8b/2gPgD8N7P4tfCafxb+0b+zrq15ONHmjje4+IfgqGKSaCWCaCUiXXraKeB1MUnl6zbbmimivJo3EfLisDUj72iezt8Lfl2l5bPePutGkZX0PujLe1YfjrQNa8U+Gbzw/wCHvG+peG726h22+uaTb2stxaNkHci3cU0J6YIeNhhuxwRzX7PP7TvwC/at8Cf8LI/Z4+Kek+KdKWbyLuTT7hvO0+4ABa1u4HVZbO4UEb7eZI5UPDKDXkX/AAU88Nf8FPPEfwo0t/8AgmH8R/B+heIbW+lk8RW/iPT4nvL622DylsprlJrWNw+7dHPEBIGUieHyis3FRw8qmKjRnJQd7Xlol66Nr7h82l0ct/wTj/ZG/a8+BHxD+KXiX9oL9rbxN4o0/WPidqN/p+k3nhrSraHV4ntrZEv5HjtvMjLBQvk27xQg26kKN0gb2f8AbO/bT/Z9/YJ+CWofHf8AaI8YDT9NtVMel6Va7ZNQ1u9Kkx2VlAWXz53weMhI1VpJWiijkkT8NfjV8dP+DoTwz4gm8O/E63/aGe9b5ZP+EN+GdteW4xx8txoFg9v+KPz1yeDXmHhn/glh/wAFof27PG1r4v8AiD8EviXqd5Iv2b/hLPjbr01m2nwu+7aw1WX7YIA3Pl28MmOyV9vHhnDYjEqvjcbQUNL+zlFNpdFpFfOz9Dk+sSjHlhB/Mpa98UPjr/wXS/4Kj+DdH+Jl9/ZLeOPEEWkaVoulXXmQ+F/DkAlu7mK2eRMSzpaxXMzTPGPPn5Kxx+XDF/Sf8A/gP8Lv2ZPhFofwI+CegXGk+FfDds1voum3OrXV81vE0jSbPOu5ZZmUM52hnO0YVcKAB8Y/8Ee/+CGngj/gnFqM/wAdfix40tvGfxY1DTTYx31hbvHpfh61fa00Fmj4eaV2UK93KFYxqFjjgEk4m/QTaudua8rinOMLj60MLgf4FJWS2Tfe3pom9d31Zph6copyluxf4Pwo+f2rlviv8YfhZ8B/AV98TvjZ8RdD8J+G9NRWv9e8RatFZ2lvuYKu6WVgoLMQoGcksAMk18xeIf2i/wBpf9uDRpj+zEuqfBP4MpFHda78evHWj/YdY1XTQrSTHQNLvUDWiGNV/wCJrqUSRosm+G1uRiVPm6VGdT3tl3e3/BfkrvyN27HT/tPftV/Erxl8Vrr9hP8AYY1KwuPiy1jBceNvGV5Z/bNJ+Fel3AJi1C/ThbjUJUBNlpZYPOf30vlWsckp8J/4KJ3j/wDBKn/gnXP8L/2d/Butf2LdQXN94t+KnivT08RW+qao13Bc38PiVQRczvrcP9oWzX6+THFcTQRefaCWFo+F+OX7d37MX7J37OOpfsz/APBPq0jisfGS6pb6t8ULi+vJp47rV/D2oX9p47a62S3Gu2IuNPvTfamrySQLpd4+HFuiNe/4JPfBX9ob4GeMfiZ4p/ab+H3iLwP8EU8F6jN4y1H4weLNOvE8SXzvbzSXupH7VNC8tnbDUbefWY/Kt9XtpLSSWON7Ql/XpYdYWmqs4+7Fp8rsnOztd+f8sbOyeqs23k5czst/yJv2RvDvhz4S36/tj/tUftO2vh7w7+zP4Lu9CurHVNHguNaHh66sbeS0trnxBZTBPE+gsuy409v7Pgu7i5VPM/0qC4hk+pP2GfhF8RPFHirxJ+3x+0l4Vk0j4hfE+yt7XQ/C99YhLnwN4TgZ3sNFYlmYXTtI95ekEA3Vx5WClpCa8j/Y9+Ang39rHx1pHx58JfAq3+Hn7N/hfW4dc+Dvgh9HayuPHOqQxRw2vim9tJAGs9Pt4YYV0qwZFYLHFdukWy0ih+8Q2B0rjx1dczgt2rPbRb8unW+ru2+nR30iuo+iiiuEoaDkZ/u1+b//AAWz/Yw8a+Gdfsf+CqP7Lvw2tvFHirwX4Zu9A+Nnw3kvJYYPiV8Pp0YX+mSoA8byxRs8iZjJK/NiZ7a2hP6Q5IHzUwru6/lWmDxlTBYhVYq/Rp7NPdPyf3rdaomUeZWPkX/gmH+3T4L+P/w58M/DxPiHfeJo9R8KDV/hp431uRftvjDQ4HWCcXgUkLrWnzslpqMasVeRobtPLW8+z2/14PmIr8hf28P2JfG//BJr4g61+2X+yR4N8Qat+znrXiBfEvxY+GPgpoo9Y+GGtJG0f/Ca+FTIrRwGON5FubR1NrLbSTWt0kmny40/7g/Yn/4KIfDf9o/RfDXh/wAR+NtButa8Uaa974J8UeH45YdD+IFnGrmW70sTkyW91EI3F5o9w5vdOljmSTzoUivJ+zHYOn/vGG96lL7092mls1v2a1WmiUH9l7n05RRRXllnE/tA+B/FvxN+A/jb4aeAPFcmga54i8Jalpmja9G0itpt3cWskMNyGiYSAxuyvlSG+Xgg4r4n+LnxH/aW+E7T/Dz4P/ADVPDniz4ueIbbw/Z6LD8O7e7vdG0+00W4mNtZak+qw6FPDFbWF79jieW0ELXCtNaSSvcNN+hW0/e9a5D4zfCPSvjN4OXwxqGrXml3lnqVvqeia9pjhbrSr+3lEsFxEWBBwRtkjYGOaKSSGRWilkQ7Yet7OXvJNf1960TsJrmPzo8Sf8E5vid4JvNHvvFfwvs5/EnxE8Woi2fg/wAOnWm8NRQR3N2+tavq93EF1TUkOV0+O9K2cGpXyX98dZubeTUWzfD/AMD/AIz+G9Dt9ak/ZvvvCXhb4T+Hl17wHot19rtdM0SC2v7yDRtJE9zE5SK2ayTWdYu5I5bu7vbrT7gm8sNNitZ/0ssdP+MGo+H10XX/ABBotnfLbrFda5otm5M7Yw80NvOXW1bOWRXkuVQ4DeaAc+D/ABv/AGd/Hn7ZXxfuvgt8WPDNzZ/BXwreWCX9jq0wuIvGmy3hujGEZybiFpJEt5muVKRrZzCJZ5rz7RpfbDGyl7s7W3bu+mlkr2vZ277vuO1j4B0v4P8A7bH7R/wN034h/C/Q/FV3otxbRXPhfxFrGhzsfEFjqviC3Muq3lnIk/nQ6lfLNrV9aqJzFoOk2GlxiJdUuLiT9fPhb4O0LwT4Qj0/Q/Csmjfa7q51C8s7i8+0XBubiZppnnk3OHmZ3Jch2UHhWKhTXUeYfSkI4w1c2KxksV9lJJv8e/f1sCjyj6KKK5QG7D1auX+LXxX8C/BL4fal8TviVrX2HStNWPzmS3knmnllkWGC2t4IleS5uZppI4YbaJWlnmmjijV3kRSfFb4ufDz4KeCbr4hfE/xImm6ZavHEG+zyTz3VxLII4LW2t4leW6uppWSGG2hR5p5ZEjiSR3VT+Tf7XX7Xv7Vn7bP7WUP7Kf7JelK3xpga4j0+xhvkudJ+A2nSRtb3WsardwF4LjxPJBJLBiF5I9NWaS1tmmnkmmu+7L8BUx1TlWkVq29ku7fRd38km2k5lLlRl/Guy+MX/BYv9tzVP2DLTUm03TIZrW9/am8QaLJHeR+CvD1tdvNpfw/tbqFmtf7RkmU3GoXETzFr3eizTW2lLap+xHgjwX4U+HPgzSfh/wCBPDlnpGi6Fptvp+j6TptusNvZWkEaxwwRIvCRoihVUcALivJP+CfP7CHwY/4J0fszaN+zf8F7d5obVmvPEXiC6hAvNf1SUL9ov7k85d9qgAk7I0SMHEYr3P7lXmGNp1uWhQ0pQvbzbteT7N2VlraKSbbvJkIyWr3HCimrxxmnYriKCijFGKAOJ+M/hXxXrWmaT4s8B/vNa8La0mq2dg0gVdRjEUsE9qSSFVpIJ5hGWO1ZfLZuAa8i8Q/td/s3fFHxx4Dv3+Kuk6Xp+hatqeo65p/iSb7BdWN7aW8lp9nnin2lZIpbh9w5w0KkZ4NfSeK898a+EfFngrxX/wALW+Flp9oW4Yf8Jd4ZjUD+1owqqLqDLBVvY1RVBY4mjHlvysTxgDLv9pTwTeW8LfDjQfEHjSe6YrbR+GNHeSBj0+a7l8u1jHu8o9s1BP4V+PPxMuSfGXiqHwToMkGG0fwvcedqU5ZRkS3zKFgAOeIE39xMOlOsf2vv2ZbiJ/7U+N3h3RbqF2judL8R6nHpt7byKPmjktrkxyxuO6laj0/9qbwF4ymlsvgzoOveN5o0Y+doOlstjuAJA+23Hl2x3Hj5ZGPtSA7HwJ8PfBvw00JPDfgbw/Dp9orbnCbnkmfvJLI5LyyH+KR2ZiepNYHjH436fp+uv4C+HGhyeLvFEcyxXWlabcKsOm5UsHvrggpart52kNK24bI3rLXwJ8cvirDHL8VvF8fhPTGmEknhnwXeyG5mjwpEVxqLBHxkHcLZIT28xh17jwZ4G8H/AA70JPDXgXwvZ6TYRMzra2NuI1Z2OWkbAyzseWc5ZjySTTA5PwR8GtRl8QWvxL+Nevw+JPFVqr/2esNuYtO0UOclLOBifnxhTcSEzOO6KfLHolGKMUAFFGKMUAFFGKMUAFFGKMUAFHejFAoAKjkZY18yQgKOSW7VJWT4u8OWPjHwvqfhPU5pltdU0+azuGt5NkixyoUYq3ZsE4PY0AfOv/BMTSp/iD8MPEX7c/iWHfrX7QXiBvFlnNJbhJLbwyEFv4dtBgAhV0uO2uHU9Li+um/5aGvmn/goj8H5/wDgl/8AHBf+Cgv7AXxM0Lwz4w+IOrLa+NP2ddQjuJ7D4uXbSAFtNsbNJLhNYzMD5sEZj3N5spiR7z7X658Gv2eP+Cu/w3+DPhb9kzRPjT8C/CfhfwT4atvDunfFLSvDupavruoWNpALe3uBpE7QWVhdNHHGX3T3kKtvwjrha9o/Zv8A2DPgb+zh4x1D4yRTa142+JmtWrWuufFf4gal/aWv3tu0pl+ypNtSOxtQxGLSzjgtx5aHy8jNepDEww2JlVclJPTkV2nHSyd9ErJW3kmlazszPlbjb8Tlv2GP+Cof7PH7cUl58O9MGoeCfit4dVk8bfB/xpGbTXNGnQgSYidVNzANyMJogQEmj81YXfyx6D+1T+xf+y/+214GX4cftP8Awc0nxZp0LO2nz3itFeaa77d8lpdwslxauwRQzRSKWX5TlSRXIftr/wDBM39lr9vH+y/E3xV0DVND8ceHGjfwf8UvA+pHS/E2gOjsyNbXqAnCtJIyxyLJGrSF1UPhh4BB45/4LNf8E6YvsPxP8A2v7X/wtsYwI/FXguFNJ8e6bbrgsZ9OZmi1UquI40gY3Erb5JZFzipp0qFacamDnyT/AJZNJp/3Z6J+kuWV2orm3B6K0ldf10Pkn9rb/g1J8e6ReXHiP9hr9oGz1WxPzx+E/iUpt7mPAJYR6haRFJsn5Y45LeLHG+dslh+ffxv/AOCWX/BRv9nW6kh+Kf7Fvj+OCLLPqPh7RTrlmIx/y0afTTPHEp6/vGUjoQDxX9BX7Ov/AAWw/wCCcf7Q+r/8IQv7QFr4D8Z28qwap4B+K1u3h3VrK6OP9FZLzZHNPgg+XBJLj8Dj6utrm3vLZLi1mWSORFaORG3KwPIIPcH1r6bD8acR5TJUsXDm2+NNP71yt+rTMJYWjU1TP4x9W1LT/D+qSaF4gvI9PvoWxJY6hJ5MyH0KNhx+IqGbxHoNvH5lxrlnGv8At3Sgf+hV/Z1q+j6Xrlm2n6vplvdW7ffhurcSIfwbisXSfg78JdAvBqOg/C7w7ZXC/wDLe10O3jcf8CVAa9iPiSra4XX/AK+f/aGX1H+/+B/Jj+yB4l/ap8I/GPRPjh+xB4b8Vap418Oy3R0LVPBfgs+IZbSSa0mtpiIBbXMbHyJ5h80bY3Z4IyPrDwP/AMETP+Cyv7e/xKuPjH8efCl5ot7rjRyah40+MfiYJdSxBifKW1i8+7hCAv5du0MES/KqeWvT+kLaF4rj/jB8ePgl+z/4d/4TP48fGHwt4L0fdt/tTxV4gt9Pty3HAed0UnkcA56eteXiePMZWrOeFw8IzatzP3527KVlpfo015GkcJGMbSeh8A/sUf8ABsp+xf8As/3Nr4y/af1q5+NHiKFg6WOsaeLHw9A4OQf7OV3NzxlWW7lmhYc+Upr9HNvhvwR4Z2qbPSNH0mx/2YLaytY0/BIo0RfYKF7Cvh/xR/wXQ8B/FzWbr4ef8Ewf2YvH/wC0t4lgnNtcal4b019H8L6bcDnyrzWb+NYoCV+ZCEeOQdHBrNT/AIJifti/t/Xlt4q/4LDftI28vhNZlntf2dfg3cXGm+HQQVZP7UvtwutRYbUYx7gkU0e6GXaxU+BjP7Qxlb22a1nHyesv+3YK1vK/JHzNo8sY2pr+vUPin/wUp+PX7eXj6+/ZX/4IxWNnqEVjeSWXj79pjWtP8/wt4VAALR6buUpq9/tYMgUND+8t2/ewyyTwfRH7A3/BPj4Lf8E/fhrqHhj4dXOpa/4o8UX39pfEP4jeJrhrnWvFWpEuzXN1O5LEBpZCkWSFMkjHfLLNLJ658Nvhp8Pfg74H0/4a/CbwRpPhrw7pEHk6ToPh/TY7Szs48ltkcMShVBJJOByWJ6muiCev5V5lbGRlRVChHlh16uTXWT6+SVorte7ekY680tx1FFFcpQUUUUAN/wBiv5zfjl8Xv2jvgR/wcLfEz4pfsmfCIePPH2m+LtRXRfDD6fcXYu1l0ZIpz5Vu6SNshZ34YY25ORX9GHCks3T1r8m/gn/wTs/ba8K/8HEWu/tseIvgDcW/wpvte1i4tvGH/CSaS8bxTaI9tG32Zbs3Q3TbVwYcjdk4GTX03C+NwuE+tyrW1pSSUnZSd46bpu/ZO5z14yk427ng/wC1n8Sv+Dgr/gqv4Es/2TPFv7Ap8GeG9R1a2vNWaHw7c6PDdmCTzIxdXmpXTxrbxSBJ/LjXzWe3Tb5n+qfoP+Cuus/EX/gjz/wSK+C//BOL4Y+P7yPUPFkWt3Xj7xVosrQNewwyre6lZwONkkcM13qaKpJDG1haJ8iRq/bxeeQa+Rf+Cxn/AATE07/gp1+zVb+A9E8R2eieOvCt9JqfgjV9QjJs3maIpNY3e1Xdba4XaGkQFopI4ZNsojMMuuB4gws8ZhqGIpRp4aE+eSgpP3rWUnzSk3bt207BKjLkbTu2fKlj/wAGp/7Kn/DIi/D+/wDiD4gX4tt4f3HxZHqA/smPU/JyIPsHlbDp4l+UjH2gxf8ALYMcjhP+CE3/AAVI+MOj/wDBLz9oO48eTXHiqf8AZ08DL4k8Ff21dtKz2FxY381tpUkozI0UU+nSBXLHy4bhI1xHDGBkw61/wdK6f8CV/YNt/wBnuz+xpov9hR/ExbzTf7YTTQPKDjVf7UFvnyBsExt/tu35s/aP3tfa/wDwS2/4I4/D79iL9inxZ+zl8Z7jT/FeufFaxmt/ilLpvmJYy2ktq1qNLtWKpIbaKGSYCVgkkklxM+Ig6RRd2PxThllWnmWIjiJSnF01Gam0k/fenwxktEvXQiEf3icFbTU+Av8Agjh/wSu+H3/BWzRfiJ+3x/wUK+KHizxlreqeMpdIWC11j7HJd3EVtbzTXlxNCBIFX7RHBb2sXlQwRW+ArI8UcP39+xn/AMENv2ev2NPhz8avhDo3xd8da94d+M2nXWkX1hfaoIU0zS57RrdkSKICGa8xLIPtjxeZ5awxhQEkMvxH8MP2PP8Agux/wRW8deLfB37CngHw/wDGT4a+J78XVs+qQx3MQnAEcdzPZLfWVzb35iijjlkieW1eONMkERiL7s/4JO6f/wAFgr6Dxp48/wCCouqeGbG11zUFufCPg+1tbRtS0hiSHj8ywle2js1RY/KiZ7i4ZmdpZlK4ky4gxWMre1q0cZF4d8vJTU9bK1oqnb3XDrogoxjGycXfq/8Agn5O/wDBUj/gld+y3+xn/wAFA/gD+y/8JW8TSeGviVqujW/iSTWNWSa6EdzrkNjJ5LrEoQ+TI+CVOG2nB6H7d/br+CPw7/4IJf8ABL/4hRfsK+IvFen678U/F+naRHr2q6ss9xpUssTia4geOJDE4tIJ1jccxzSI4OVwdP8A4K//ALAn7Yv7T/8AwU1/Zu+PHwK+B83iDwh4F1bQp/FuuJ4g0y1XTkt/EEV3MTDc3UU0u2CMt+6jkz0GTxX2l/wUM/Ys8Hf8FA/2TvFH7L/jDXJdHfWEiuNF16C1Ez6VqVvIs1tcbCR5iCRAssYeMyQySIHjL7w8Vnnt8Pl6xVZzjvVjzc17VNOZPy6PoEaPLz8qs+n3H4Hfsp6N/wAERtO/ZpXTP2vvhb+0F4o+J3iKCW71LxV4YsZ4LXR5pizL9hRboQ3W1SjNNeRXHmy73wI3ES/Yf/Bup8Qr/wCOfgf41f8ABMj48WOq+N/hDa6OZfBq+KtHmtd+jzTSWlxalGdvs0cqG2uI7ZJCbeSS4CuflId+zv4k/wCDkr/gnN8NYf2PPCf7GHhj4oaJoDNa+CPE02pR31vb22TthSYahaObRCf3Ud1Fbyxp8mRGIlj+zv2cviD/AMFh/Bn7A3jX4g/tQfATw140+OUupXt18PPAvhrWtPtMQzFPs9pfyNcR2caW0zSndFdSyNaRxgvLcB2k686xzqYerHnjUVSa5H7eMuXW6lCHKnTSXuvWKVxUo2a6W8v6ufjr8c/in+1Z/wAEKPiv8fv+CfPwN+NP2zwr410uGfS9UtNSWXUNIhuBGYr4LAR9j1ZtPD2kuFhkb/RbqMKkdqG/Xj/ghd/wTU8B/wDBP39krT9dM2l6n49+Iun2er+Lte0e6hubQQmMvaafZzQ5SW1gjlOJVZhNLJNKCEeOOP5F/Y8/4N4/ip+0L8Jfi/8AGf8A4Kiaxe6Z8ZPidNcDw/cteWt/ceHbozLO2sTfYpjbPLLOiRi1hkEcVnGYVaP7Q0UP0d/wQi+G3/BTT9lj4eaz+xt+3P8AAW5sPCPhVWl+GfjaPxVpOoW6wmYibTNsF0135O5vPtmlhXbEZIm8kRwQ1HEOOwuKyuVLD1oOcHH2rVl7Z8qSlF/aUXul19/1dGnKNS7WnTyP0Oooor4I6wooooAZ69xXzh8fP2NPGlj8aLr9sz9ijxTpfhD4r3mnxWfi7S9aWT/hHfiHZwLi3ttYjiBeO5hHy2+pwqbiBW2MtxBm3P0i23+KkT1qYVJ0pXj10fZrswPzp+Hfgr4M/Hj4/eKvjZ8JfhrceC/2rdN0uDWLz9nv43+KJ4tE0jXI44tITxYkNtFP/akcFlH9mtruxkNqYv3KmxnuZ5U+cfgHcftafsLaR8XvjJ8Zvjz4u8Jv4R1CW6m8O2HgnS9QuJYrlX1d7y+s7jVAt7YWk3iQXF3BpMv2gajrjQm9uoLO2K/qh+07+yH8CP2u/DNjonxk8JSTXmi3JuvC/inRdQm07W/Dd3lT9q0/ULZkuLOXKJkxuA4XbIHTKn5z+LnwM/ak+GR0Ob9oP4DaD+2J4L8F65DrXhLXpNL03TfiJ4XuLeYzxzpFKIdP1WVfJtlMttJp00gUqYLguc+1h8fGUHTdrPlTjK10o7KMpaW3Vna17XkzOUOp5f4R+JH7GP7YM7eNv2tdNg+DX7R2iXmj+G9S8YfB3xJd2HiCbVLmXTdMlhR7EPJdWMGtXUmjiO9F1amfTb4gGO3lkX6Il8F/8FQP2f7mC38GftF/C/4zaFPqTx2um/FrSX8K64ytgpD/AGtpEU1pcSYD9NKiJPJJ5x89fsd/s7f8EsvFv7VXwv8AEf7PfxtutD8ZfDO18R32rfCvx/Yz6b4y1zxFqaQB9b1WDVVivLmaCI3IBMMkO6SExPGluqtu/t1/AT9vW28O/Bvwf4c8Vap8Ql8FeOPFXxE8UfEyXwvBd3+gQ29ldCwgh06FNmralF/as40+GK2jikn0+0MsISOVZKrRoyrxpQnaNnpNWtu7RvzNLRbS3kkk7BH4dfwPcIf21f2w/CGnPdfGL/glB8UfOhZRJcfDbxp4Y1+0YnqU8/UrK7YD1+yg+w6Ujf8ABS2eJdlx/wAE+v2mEmOcWv8Awq9H6df3i3Jj9esnPbORn8rvB/gH/gov8Jv2YfEHxd8P+OviN4Rk8OeJdF0PxJ4q1j4xaxFdXmoajoml2F3pEek3CvbtM3ibXbi6OsSEzRfZXVMnhvo3w/8AHL9uT4mn4OQ+Gf2s/EC6x+0t4i1fw3468L/aLHT9Q+GWtaTryX2rW+mQSpLIEstGtdZ0l5WWRXnh065YBrvDdOIymlCTlFwau1o5K1oqTvdytpd6u+lrXJVS/Rn2On7dn7THivT2k+FX/BKH43XE32gRxz+Mta8K6Fa4P/LRjJrEtztH+zbsfas93/4KsfHHULjw5deNfgr8CIW0+Gee10Frvx34it0kfAkV7lNNs7Yny51DNb3keVIAbYa+KfC+ual4W8baP4o/a1/aC+L3ij4Q+G/2i/H/AIP+KGpaj481S5t9OvdPud/hKW+SxKNBam3Z1lCqsEt1NZtMDiLb23/BMz4H/tV+FdL+Ivwns/DfjPR9D+Imm3XhHwP8cv8AhH5bHVfCGjaEs9voPnWepMj3EE+n3SXlteQhjHeXV1bzQx+QJDjLA0aOH9qnBNbXUmnrZ7trRLma5btNW3sPn96x6F4vsf2Tf2Y/2mYj4x+EPxt/aW+PGm3D3Hh/xF8QNLedEuVjt9Qns/D816lnoUGoJp5uLxLfSo4pHWxmjkdJMA/MX7QP7ef7YP7fV5Y/AvwB4fm1zRfEXxI8R6NdeDbDS9R0KLW4NJ8L+In1PwjftdCG4gXW9Mm0u5tJJlWW0upL/kSaXEa+w/8AgoJ4C+AvgH4jfBP4+/tJftl+DfAut/D+/tbubXvFiyXHiPxBJbXMUgs9It7W6treI3ateW12YLCeaeC4WJFi2ArmfAnRfjHqsLaB/wAE4f2Qv+Fd6TcRx2ep/tAftEaPPDqGoQxXd7MklloO6HUb1lOpXzRNfNpsaC4YKJU/d08PUw1PDqq480rWvLSKeuz7L3WlFc262YpRlzHDaT8G9N+DEfgH9p3/AIKU/FkzWPgvxLfXPwPvtSvNQ1T4heMP7bS7tk8PX+nSWiAN/Zk1hay6TYwTSTXdnNdNNEHmjk9o+Gv7J/xB/bH0zRNT/a7+FNn8Ovgv4YuLU/DT9mDT47cQfZbLaLC48Ri2YwSsmxHi0aAtZ2vlxea11KieR6l+zp+wd8Nfgj40k+N/j7xXrnxR+LV5Z/Z9Q+K3j6SK41KOEs7ta2EUSJb6TaFpX/0WyjhjcbTL5rjzD7xuXp2rza2Nk5e67vo9rdfdXTVt387pR2NOWw6iiiuMoKKKKACiiiswI5F8xdrfjX5X/taf8Ee/i/8AsieJde+P/wDwSs8L2fiDwTr2uw6v8Rf2U9V1J7DS7+ZWUnU/Dd3G6SaHqsDIk9vLbvFJbyQo0DhYIbOT9UPlPzdcdKd/tLXVgsdXwdRuFnF7xeqkvNfk1aS3i0yZRUtz82/+Cen/AAWW0/4oWlx8OvFT+KvGGoeHVmi8WeF9Y0EW/wATPB00MjJPDqehW0Cf25bxMmPt2kxm5H2i2in06ORJ7g/fnwu+Lnwv+Nvgu2+JHwd+IejeKNBvHljt9W0DUo7u3eSNzHLHvjJG9JFaN1PzKyspAIIrwf8Abp/4JL/sc/8ABQO6sfGfxS8H33h34haK0T+G/iv4Fvv7M8R6TLFIskTJdID5oQg+Ws6SrFvZoxG53V8OfE/9lf8A4LIfsI+LJvidD4fi/aV02K0jik+K3wo1BfCnxOjgggihtzqVuyz2XiVIE3iK3vbfU3Zmdj5Oc16X1XLcyd8NP2c39mbSXym7Rf8A29yNaRSm9SeaUN9UfsGgx96gcjAGPevyr+B3/Bwl4Kj8T3Hww+JnxR8MWPiDT7qWK/8ABvx80e7+GnijSIIU4F1P5d7o99dSkqQPN0tBuYmOMDFfZHgP/gpD8NPFnhez8Ya18EPitptjqTgaZd6H4LbxlbXKliAwufCMmrW6DADfvJFIDLnGa4cVlePwbSqwa7XW67q+rXmio1Iy2Po3j+/Rx/frw+5/4KQfsJaVbSz+NP2sPBPhNreTZPa+OdcTQLiNvRodR8iQH2K1DpX/AAU+/wCCa+u3X2HQ/wDgoP8ABK+nb7tvY/FTSJpD9FS4JP4CuZ4evF6xf3Mo93pu+vDW/wCCgn7Ot4Yx4LtviD4rS4aRbW78GfCHxJq1lNIgzs+22lg9rGTwAZJVX3xzXz3+03/wXF+GPwCW+03xRpvgf4e3unXHlalB8W/ipp66lHGwIS5t9G8N/wBsahcYIOYbiOyPyspeNsVrSwONrVPZwg79uv3bv5BzRjufe27HGPrXzn+0T/wUX+EHwf0/xJafD240zxZqnhOQxeLtQuPEUOl+GvCUgYIRretyq9tYusskCvZxi41Ii4jeOyljyw/PU/ty/t9/8FI5JtD/AGSP2cviF8YdDvI1WPxb4s0+b4Z/DFFE6qLkWkV3LquvQPEzrcWc+ptFIrH/AEHGAfav2fv+CAh+IV94Z+If/BVz46R/Fu48KpEfCHwa8J6cuifDvwkE27YLXTbdIVuVXaE3NHCs0fyzwzda9L+y6OC97HVFD+6tZ/8AgN04v/Hyaarm2Mufn+A8F8M/ET9u/wD4LKfFF9W/Yr8VXOneH7CG4sNW/a28SeF7nSbDRIZjLazWfgTRpZTLb3DW5nWbU5ZTfyGZ43uLCNLSEfpx+wp+wH+zH/wTp+CNp8Cv2Z/BH9n2Cqsus65fssup65dAYN3ezqi+dK3PACxxj5Y0jQBB634b8P6B4S0Gz8K+FNFtdN0zTbWK003TbC3WG3tIIlCJFFGoCoioAoVQAAMCtHau3C8Vy43M5Yin7CjHkpL7PV9nN6cz7Kyirvliru9xp21e5JRRRXmlBRRRWgBRRRQAUUUUAFFFFABRRRQAUUUUAFFFFABRRRQAUUUUAFFFFABRRRQAUUUUAFFFFAHmP7Qn7IP7K/7V+kRaP+0p+z54R8bRW8LCzk8RaDBczWYPUwTMvmQP8x+aNlPJ5r5buP8Ag3y/ZF8EfN+yT8ePj18A0kkLzWfwi+L19aW8zk7j5iXf2nepYAlcgegFFFdOHx2No0eSnUkovdXdunTb8CeSMt0K3/BNL/gp54Sga1+DX/Bd3x/p8Gwbf+Ez+EeheIpNvu9xsJP0xTYP2Bf+C2QnC3n/AAcCSNGPvrB+yr4aRj9C0zY/KiitaWc4yW8ab9aVL/5APYx8/vf+Yt1/wR6/aQ+IwUftB/8ABaf9pXVOdzr8P9WsfCiSPxkMLWB/kI42Aj6103wk/wCCDH/BLn4a+Iz4+179m+L4g+JZR5d54g+KusXXiOa6KkgM8N7JJbZHZhED3znmiis/7YzKVVwjUcYu11G0Ft2ikvwEqdPTQ+u9D0HQfCOi2/hzwzo1rp2n2UIjtLGwtkhhgjXoqIoCqB2AAFaNFFcpYUUUUAFFFFABRRRQAUUUUAFFFFABRRRQAUUUUAFFFFABRRRQAUUUUAFFFFABRRRQAUUUUAFFFFAHn/x4/Zl/Z1/ak8KL4I/aN+B3hXxzpMbubey8VaFBerbuw2mSLzVJifHR0KsOCCCAa8bt/wDgmRovw6njm/Za/bH+O3wqjht2jttH0vx9/wAJDpUZIbAWy8SQ6lFEgLk7IREBxjGBgop+3rU4Wi9NNN19z0/ACW1+BP8AwVN8L2txZ6N+398L/FUeEFt/wsD9n2ZrjcpzlpdM1yzjz0ORB16AVz+lfCT/AIKu6H4iPimw1D9ksaxI1wZNXt/hxrlvcSmYxGbLi/Zl8zyIC/zHeYY92di4KK66VaVW7kl8oxX5JGZuWPwh/wCCsmsaLNY6v+2H8BfCk81wJJJvCfwB1S6l+Y/Mwku/Efl729WhfHvTE/4J9fFnx0bab9o7/gpP8cvFccN0Gm0fwpqlh4MsZcspC79Ctbe/C9jm9bIJFFFZVsVVpy5I2Sv/ACxv99r/AIl2vuehfs8fsDfsb/ssarJ4j+A/7PPh3RdfuI2W+8WzW7XuuXobGftGp3TS3lxn/ppM1eyUUVzyq1K0uepJtvq3cYUUUUwCiiigAooooAKKKKzAKKKKACiiigDgfjh+zX+zv+0r4ej8KftE/A3wl46023Z3trLxb4dttQjt2IAZ4xOjeW2AvzLg8deBXx348/4No/8AglPrmsP4q+FPw38XfCvXpGkP9vfDXx9qFnOm4D7iTyTQxAEDCpGo9QaKK7sJmOYYJuOHqygu0ZNL7k7EzjF7oy9R/wCCDXxI0t4W+GP/AAWz/bK03ylEcceufFc6jGuOQNgjhXGOMYpk3/BDn9p/W38nxN/wXV/amktf410nxT9hlP8AwONj/KiiuiOd5hD3U4v1hBv73Fv8TnsPvv8Ag2//AGWviLe+Z+09+2P+058ZLNVjjk0j4mfGKW8tW2ndgCGGKQAn/b47c817z+zp/wAEdv8AgmB+ydcWuo/A79ijwPYajZ3Imsda1jTTrGoWsnzfNFeai088Rw5HyuOMDoAAUVnVzXMq1H2Mq0uT+VSaX3KyNuWKldI+naKKK800CiiigAooooAKKKK0AKKKKACiiigAooooAKKKKACiiigAooooAKKKKACiiigAooo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3" name="AutoShape 7" descr="data:image/jpeg;base64,/9j/4AAQSkZJRgABAQEASABIAAD/4Q4sRXhpZgAATU0AKgAAAAgABwESAAMAAAABAAEAAAEaAAUAAAABAAAAYgEbAAUAAAABAAAAagEoAAMAAAABAAIAAAExAAIAAAAbAAAAcgEyAAIAAAAUAAAAjodpAAQAAAABAAAAogAAAM4AAABIAAAAAQAAAEgAAAABQWRvYmUgUGhvdG9zaG9wIENTIFdpbmRvd3MAADIwMjQ6MDg6MjEgMDk6NTI6MzAAAAOgAQADAAAAAf//AACgAgAEAAAAAQAAAu6gAwAEAAAAAQAAAJYAAAAAAAAABgEDAAMAAAABAAYAAAEaAAUAAAABAAABHAEbAAUAAAABAAABJAEoAAMAAAABAAIAAAIBAAQAAAABAAABLAICAAQAAAABAAAM9wAAAAAAAABIAAAAAQAAAEgAAAAB/9j/2wBDAAgGBgcGBQgHBwcJCQgKDBQNDAsLDBkSEw8UHRofHh0aHBwgJC4nICIsIxwcKDcpLDAxNDQ0Hyc5PTgyPC4zNDL/2wBDAQkJCQwLDBgNDRgyIRwhMjIyMjIyMjIyMjIyMjIyMjIyMjIyMjIyMjIyMjIyMjIyMjIyMjIyMjIyMjIyMjIyMjL/wAARCAAgAKADAS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TXddXSUZ3dYLaBRLdXcynZEmfur/AH5GxgKOmcn+FX8x1rX/ABFqkl7BZeELXVLaxEE0ialE13OGmXcjhMgKdu3KIpCnPauqhTi/ek7IlvsUvCnj+5kuZNPi0bTreNI3uVj0RGt5S+3DkIcxysqZba3BKDGSFB9d0LVX1aIXKS29xZzr5tvcQt8rqT93afmDLyGz3weCSqGJpKDCLucn8Tde8Q6XqnhvT/D9+lpNqc0kBMkaMpbdGq5LKxABc9B+daPha0+IVlqD/wDCR3+kahZSJ1iYpJEwzgjESgg9CD7EHggjVJUVde8/8w1uYPiNPinZxalq6axo9pYQI84tof3hRFGcAvDljgdyMn0HA7zwzcXF94a0q/up2lmubKCWTKqBvKAsRgDqT9PTFKr7JwTpoFe+pm6j4kEt4LaxmgNusRluZpHMapHkZff2GzewPTOwllDLv57WtBtLi4tb6+8W6dbTR2a/ahdLE6yQnam7cDGdrN/E+7DP8u3POcE09FcZsQ3k0U7W3h26sb22s0CGGCdZDDGFfahUEAElgFGFyITukywx0umXp1CxSdovLY9QGDqfRkYcMpGCD6HkA5AmSsBHdS3F4J7SwuEhkUbJLkAOYWIBwFPG7aQeeBlThhxVW60HRLghNUijvcyNIqX8nmruY4+VGO0csAMDjIFJNx23GNOh2VmtvDpl1JpjRsxhhgk/dHdklTEcqQdpPABGDgjJqfTNTle4Omaj5MeqxRCV1izsmQnHmR55xkYKnJU4ByCrMO8tXuBq0VIEUs6Q9QxwMkjooyMkk8DGc+uAcZojnEk0seyRTGQMsuA2QDkHv1x+FAHm1wq+KPEulwHTZNR0G708X9wrtCrhrkkI7gkZ8tECqyfOo6Mejdjb2k1tYR5DXciQm2tYDOTG6cAPIcYLEKpLFTtyVUHJ371HZKNxIy9O8C6bodpE8FolxevIgurgRhpJV80sf9axwMtliSzFVwMsFIz7C3bR/Hep6ZNqT3TXC/26s1xCp+ygOImVTkklo8pn5dqqMA5OHGbqXvqK1ja8XJ4fa40NtYOLxdRh/s/yyPN83zF6f7HTd7Y77a6esm5cqvt0GZniOOzl8NanHqEzw2T20i3EsYyyRlTuI4PIGex+hqrfS2ek+Cmk0+MzadbWa7BBclSbcKMlJM5yEyQ27sOe9JXaS6DMRHW68Ci3VTc3Wul7ZVkC2vmO6t5jZRGCDassgLBj25JArnr7wTZWZu7+DVNeLaTAlvc3DXscbW8CRhisBWItuCBDgbNwkILZLit6c3HTuTY35dCh8CaLqFzpckl7cX0kVvBa3hjWBZJHCDbHGigA7gWCgbgg9M1eshF4e1+aCS6T7PcAbI15beRNIS5bLHCRdS3LM5wMis23P3n1/wCAPyNbw5a/ZtBtWfm4uEFxcSGFYmklcbmZlXgHJ6ZOMYyetcFr2rT31ltjge41GOyeKK5iCxujPuikk3g5VsbG2qpAK4+b5SrpR5p3Bkmnaz+7tM/ayyGSZZZIojLLcMrx+Zu3gMcEhVZVGOp4Fd1qyXUaafPbHzJILqIOrMy70c+W5O0gHActggjKjgHBBUjyy1Avi4Bl2gEqejKCeQcEHAwPz9fSszWtU1DT4oTp9guoyPcpDJEkoiaNSCS3OdxAGdo7HPQVlFJuzdhnI3UHiLSfM1NohJYwan9qEUWozmYxsQCiRyoFZiei7sHcVUBiGrqPDuu2uuRy3CW8lvIrqhWYISxeNZQVdGKsCjJjHOF5raajKPNHoJHG3T6V4Q8W6Lqd3HL9jtrMaFHkRubWRHBSSR92E3RNu9dpOQOldjoOrpdtMPtUF9E05SC5sXEsKjaWEZ2fcKAYJbhsoQctsV1U3FSEuw/XPEFhpggW9u5LCF7tIGuXUou7AcLllIKsOC33QN/zKwriPC9mt3488QeIrOazvbO6lGnw+UCscgLAy5Lcsyom7Iyr7uD2BTvGDdt+vzB7knxYh1Jdc8Jajp2kXupfYLiSd47WB3+60TAEqp252nkj19K6Pwn4p1zxHNKb3wpcaPaxjBlu5WDs3oqNGpI9+lVKMJUIvm1XT5hrc5fxZ4z8TyWmraA/gLUGaWF7f7TatJPEQy4DKViwwwc4yD2ODmu00SK5g8A6PGfNtpobC281WhZnUKql12fe3EArjrk+tFSEIU1yyvdgrtmPJpup6toVhFoV0NNvdL1F5Q14glBGJEZQMk7fnZQWwSFyOoaodT8O+MtQ07XLMajo9oupyhnljikYiPyhGy4bjlVUZ/3jxkbYU4JrmW3+Y9RS03jbxNZTKc+HNJnNwlwgwlzcJgKyueWVWMg+Ubflzubdhblht8Q+LJp7rTtkVkn+jTLLjJYOrb0YK4JRgMFSAySDPHJL3VbsvxBGjYtqF3olhBZtDDJbMsN35kxkZGj4ZQQBuJIGCccEEqR8pjvLSztgovtK0OOKVwp8zBBXGXPKY4568epFZqTT0Yytp2kX0OFk0LQWgIHlrEBEsSjooAjbdwRzkDjGOMtqai9632Gz3qJ7i8Ry0UbEJFGwkbPXqF2ZOBlx9COXM9XcCrNq+rWbyRp4ev5gJfKjlSWE+aeR5hXcNq4APbk9BWUJtfM63xtdYjbzYw1lGbVFwR82Cd2QSu5sOCN/tkWowSu2n94tRvk3eo217aahc6lLC6bGiuJLNs5UHCDbgnjBLcZOBkZYXrOzvo7q1+yxXdrGRtdkaBopWVWUPIFAPKon3SMAoAB8wA5Rs0rfiBoaxpratdPZXNj5+myxKk6yMpjlzv7Z3IyFVIYdd+McBk821XwPrFl4fi07Rtch0rS7WUXVwuoKbWRJTtZC86ArIy8DKkKCi9SMjShVUfdlqv1E0aE3hXWPFdjbQ+ItYivbJ3+1r/ZAMpuZViMeVkZRHCMBfl5DM0hyMgL6JpGj2mlWVrDb2cFuLeHyo44huEQOCwDEZOWAJJ+8QCeamtUuuSOiQJdSjr8HiK41PT00W5W2tgkpuZGKbQ2Y9mVKMzDHmfKpTOPvrxVa2vvFkslstxpsECSOHlcIrmJTszFjzeSNz/vc/wDLM4j5XdC9m4q+49RpufGySxgWulzItmJJPlaMvNliY1+dgOAq5J6vuBYApXRae91Jptq99GI7toVM6KMBXwNwABbvnufqetTJQ+yGpzN54Xu7LxFFrOjyttXLSWjzFUY4CkcIx2lcHHQeUg2n5THyPizWpzqRtL2G7QXllHJcQTXtrYLPGh5TcUaQISWypk3fMwAxk1pTd3fqDO3nudc1OeBdPza2ssccpnABaNW+YghlKk/IV3Kx2+aCUOAa1dC0iLQtHg0+KRnSIHBYnAyc4UEkhRnABJOAMknJOTaS5UMLu3uLYS3WlW9u9zI6tLFI3lrNwFyWAJDBQMHBzgA8YIz7u+0u6t5n1KyubZkHly+fYl9uQeN21kYYY8gkckeooSb23AtW19bW8cFpp1hdyLtBXELIoUsFLF3wCeSxGSxAJAPGWaHo09lLcahqV0bvVLo/vHGRHCg+7FEp+6ozyerHk9gDZa7ga8sSTRtHIMqfQ4I9wR0PvTBaxgKPmKhAhy2SwHTJPJ79T3Oc1IE1FAH/2QD/7RN6UGhvdG9zaG9wIDMuMAA4QklNBCUAAAAAABAAAAAAAAAAAAAAAAAAAAAAOEJJTQPtAAAAAAAQAEgAAAABAAIASAAAAAEAAjhCSU0EJgAAAAAADgAAAAAAAAAAAAA/gAAAOEJJTQQNAAAAAAAEAAAAHjhCSU0EGQAAAAAABAAAAB44QklNA/MAAAAAAAkAAAAAAAAAAAEAOEJJTQQKAAAAAAABAAA4QklNJxAAAAAAAAoAAQAAAAAAAAACOEJJTQP1AAAAAABIAC9mZgABAGxmZgAGAAAAAAABAC9mZgABAKGZmgAGAAAAAAABADIAAAABAFoAAAAGAAAAAAABADUAAAABAC0AAAAGAAAAAAABOEJJTQP4AAAAAABwAAD/////////////////////////////A+gAAAAA/////////////////////////////wPoAAAAAP////////////////////////////8D6AAAAAD/////////////////////////////A+gAADhCSU0ECAAAAAAAEAAAAAEAAAJAAAACQAAAAAA4QklNBB4AAAAAAAQAAAAAOEJJTQQaAAAAAANHAAAABgAAAAAAAAAAAAAAlgAAAu4AAAAJAGwAbwBnAG8AXwAyADAAMgA0AAAAAQAAAAAAAAAAAAAAAAAAAAAAAAABAAAAAAAAAAAAAALuAAAAlgAAAAAAAAAAAAAAAAAAAAABAAAAAAAAAAAAAAAAAAAAAAAAABAAAAABAAAAAAAAbnVsbAAAAAIAAAAGYm91bmRzT2JqYwAAAAEAAAAAAABSY3QxAAAABAAAAABUb3AgbG9uZwAAAAAAAAAATGVmdGxvbmcAAAAAAAAAAEJ0b21sb25nAAAAlgAAAABSZ2h0bG9uZwAAAu4AAAAGc2xpY2VzVmxMcwAAAAFPYmpjAAAAAQAAAAAABXNsaWNlAAAAEgAAAAdzbGljZUlEbG9uZwAAAAAAAAAHZ3JvdXBJRGxvbmcAAAAAAAAABm9yaWdpbmVudW0AAAAMRVNsaWNlT3JpZ2luAAAADWF1dG9HZW5lcmF0ZWQAAAAAVHlwZWVudW0AAAAKRVNsaWNlVHlwZQAAAABJbWcgAAAABmJvdW5kc09iamMAAAABAAAAAAAAUmN0MQAAAAQAAAAAVG9wIGxvbmcAAAAAAAAAAExlZnRsb25nAAAAAAAAAABCdG9tbG9uZwAAAJYAAAAAUmdodGxvbmcAAALuAAAAA3VybFRFWFQAAAABAAAAAAAAbnVsbFRFWFQAAAABAAAAAAAATXNnZVRFWFQAAAABAAAAAAAGYWx0VGFnVEVYVAAAAAEAAAAAAA5jZWxsVGV4dElzSFRNTGJvb2wBAAAACGNlbGxUZXh0VEVYVAAAAAEAAAAAAAlob3J6QWxpZ25lbnVtAAAAD0VTbGljZUhvcnpBbGlnbgAAAAdkZWZhdWx0AAAACXZlcnRBbGlnbmVudW0AAAAPRVNsaWNlVmVydEFsaWduAAAAB2RlZmF1bHQAAAALYmdDb2xvclR5cGVlbnVtAAAAEUVTbGljZUJHQ29sb3JUeXBlAAAAAE5vbmUAAAAJdG9wT3V0c2V0bG9uZwAAAAAAAAAKbGVmdE91dHNldGxvbmcAAAAAAAAADGJvdHRvbU91dHNldGxvbmcAAAAAAAAAC3JpZ2h0T3V0c2V0bG9uZwAAAAAAOEJJTQQoAAAAAAAMAAAAAT/wAAAAAAAAOEJJTQQRAAAAAAABAQA4QklNBBQAAAAAAAQAAAAFOEJJTQQMAAAAAA23AAAAAQAAAKAAAAAgAAAB4AAAPAAAAA2bABgAAf/Y/+AAEEpGSUYAAQIBAEgASAAA/+0ADEFkb2JlX0NNAAL/7gAOQWRvYmUAZIAAAAAB/9sAhAAMCAgICQgMCQkMEQsKCxEVDwwMDxUYExMVExMYEQwMDAwMDBEMDAwMDAwMDAwMDAwMDAwMDAwMDAwMDAwMDAwMAQ0LCw0ODRAODhAUDg4OFBQODg4OFBEMDAwMDBERDAwMDAwMEQwMDAwMDAwMDAwMDAwMDAwMDAwMDAwMDAwMDAz/wAARCAAgAKADASIAAhEBAxEB/90ABAAK/8QBPwAAAQUBAQEBAQEAAAAAAAAAAwABAgQFBgcICQoLAQABBQEBAQEBAQAAAAAAAAABAAIDBAUGBwgJCgsQAAEEAQMCBAIFBwYIBQMMMwEAAhEDBCESMQVBUWETInGBMgYUkaGxQiMkFVLBYjM0coLRQwclklPw4fFjczUWorKDJkSTVGRFwqN0NhfSVeJl8rOEw9N14/NGJ5SkhbSVxNTk9KW1xdXl9VZmdoaWprbG1ub2N0dXZ3eHl6e3x9fn9xEAAgIBAgQEAwQFBgcHBgU1AQACEQMhMRIEQVFhcSITBTKBkRShsUIjwVLR8DMkYuFygpJDUxVjczTxJQYWorKDByY1wtJEk1SjF2RFVTZ0ZeLys4TD03Xj80aUpIW0lcTU5PSltcXV5fVWZnaGlqa2xtbm9ic3R1dnd4eXp7fH/9oADAMBAAIRAxEAPwDv+t9bo6fRc59zcavHaH5WW8bhUHfzdddf/ajMv/wFP+D/AJ67/tPj5fG9Q6x9Z77ModM6RXkjDbS+77YH5eVGS31qHsx/0OPU7Z/ScbB9avHetDKZZ1TrWP0+/Ddn9MuxnZOe1hqltue51WNba3Jc27ZgYlPpU5OH+s0/6T/AWb1FVf2Wn1S7LDgKsDGe47XVsGxmRkwNtvrMb9ouuur/AEH81RT639JmjwwqwJFG7xXRfrbm3320vx8Z9uPQ7IeOlF+PfFbv0zaa7fUwOqXUMPqPx/5p/wDgPtK7TonU351lNpymZVGRS63HvqGyq1oc1n6Op266nIxXezMqvf8Azln6P/DY2JTxfqp0zolVdtFDDY2ytt2U3c251bn7XNc/c72fpG+v/wByaWfpP09dVyoUVP6P9ZOo4JyrMx1zR16v1GgGmLfseVUywO/Seviuso/mqmU0srRnwTvhFaaK1G6b6+dX67hZ3RMHo2WMOzqd1lD3OrZY0uJoZSX+rXa5rWOtd/Nq/wDV/E+u2LkvHXM3F6jivadpY01WVvH0dnp0112Vv/wnqe/9z/Ron1mo6FZd0mzqbtmXXnU/s1zNbDabK91bW/6B+39Z/kf8J6S3UwzHtxiIjrciNd/3ldXhOut/xkYONmdWd1XEx8XHY677JTUH7WtH81XbkY++x38uz8//AEa6b6sZOXm9CwM/LudddlY1NlktY0by3dY9oqYz+c3f+QT/AFnZgv6BnM6hZZThOqIybahL21kj1XMG2z8z+Q9Se7p+H0NgwyxnT2UsbS5jpZ6ED3Mt93t+z+5lqRlxQA4QDe8RWimp1PrGQ82VYJa1lbXPsyXnbU1jRuNll3t/R7fftZZV+h9PI+0UV2432uscfDbU63N6zUCBLnusrAbJHu3foPHb+k9//CJMNVPRGNyKxbldcsOMWBxYHPuFnqN9UNv9Oqull9jXbbPYz0/9GqGT0nAxcbKyrMbKbV08E5jjeB6Ya1t913T/AEmPe+30LHW+p+p+p6tlPqfpL6kYgeWv2qb7b8rEusbhZbM5tLgLaWPY91YeNzWOrZt99n+Aru9Hf/5Yeo+tb2Fm15lDbWe0kAuaZBG4bm/SDHe5v7zN/wDpGV2+pWsPqOHhfVvp+Tm4FTH5OUasaii4NFW66xlDaq6qm1+nU91nrX00/wA5/OKePcOm9RzGEH0a6zc7zkW2ve5/+Ef+gZY/d/hsi/8AttIBFhLeyszMyct/TumkVmkD7ZmvbubUXDeyiiv6N2Y+tzbff+ixqn1XXer6lVFox0no07cx5zbddxy7TaSQWteW0vP2dm2yytuzHprZX6iP0LHdj9Jx9+t9zfXyHd3XXfp8h3/btjtv8hcj1XrTckPiq9uWMaxmLaPTDW2XMto+2X7X+r6tbG2bMfHZ6O//ALkfoLaDGJkSI6AdVPTu6ThNcP2bk2YGQda/ReXV6h0NfhWl+K5vtd/gq7vZ+itrTjOvux8zp+c1tPUKqHOO2fTtrLSxuXjbvf6e/wBt1Dv0uLb+j/SVvx8jI5zA6tSW0YeLRfj21WOtdYRU8m+4+g+1jrLHeps+0OZV6rK/0H/Froev1irGx85xmzEsax7uC6q+MPIYdv5v6VmRs/0uPUlKJBo63sp8wH+JP6xEA/bcPXzt/wDSKX/jJ/WL/udh/fb/AOkV6+29xA2j2x9KC7/qBt/8EVLqfUOqYzKf2fh/brH311XNn0tlT59S8Osc71HV/wCj/wCuKMC1Plbv8THXmkg5+ECBJ1tgf1nej7U1f+Jj6wPkfbsMOGpE3R/Zc6hu9dxmU9d6a93UbrC7FpzTk+gzMtNhpIYz7JjUZVNdWVflWf8Aaa+70a9/odOrqyLftK3OidZxOr1WZNAcwNf6cPLDuc5lWTuY+iy6p7PRuo2e/enGFCwbCn//0NfOyMToP1iwuuZtL7a2UfsYFm0elcyzfXkX2XWVMqbk9Ps9av8AkfuLouj5uGGusZYzLrkspy8Q+vS2sHe3D30b/Rfi7tr32/0j9Hd6n/afGfrfSft9z2fZW5VF9QryKbXBtVo3fSfY2bqMrF/7R30s/wAL/wAXkY3H531V6vR0+rpPSeos6fhU3HINeYx2Lf6271K7beqY7cijLtodt9J+N6bP0dP+iU44ZgAnhO3hwo2ew6t1zApbjjJt+y4dt9bH5dzXV1lzZyK6GOsb/hfR997/ANWZV6n6f1vTXMdE6fVf9YusdUxbar8XOe3p+JZjh2x4e71+ofpLXOdddRi43qW5LX/Z8iz+Yf8A4Gt7Oh9Z6zQMXrmc3LqdeMm6vpbX2G57WNorYMzIZj4fTqa662v9L/CXetb9Ndb0bo9fT62eyur0q/Rx8emTXTVIe6ut79r7rbnt9TJybPfe9KxCJAPqOh/dVu87/jCxeqP6l0DP6dgW9QPTr7L7K6h+6cd7K3v93p+r6f7q1vq/176wdVve3O6G7pVFY1tvu3Oc4/RZVT6Fe/8Alv3qx1qr6wXZuHX0m8Y1Gy12Ta4MLQ4PxvQ3ssqvsu/Ruyv0FT8P1P8AubR+jVXF6n9arbahk4Dceqy7ZY8M9QsEM/Qljcpm6pjnW/5V3/pvS/5Mq9ViF3jiKjoDRs8UdeyurifWTrn1szMPP6I76s3Rcx9H2qi71q4cPbdV+r1eqz87b+if+ZZ6di3ujYV1f1OwMTIrdVbVi1NtrcIe3a1oubs/0mzehDqP1yYGB+BTY/7N6h2gsDry6xv2cfp7m07f1Zn6R/0Lrcv1P1b7G/dwLMm3Cosy2enkvrabqwI2vI/SMjdb9F3/AAliE5VEACIo36TxWVB56vGz+p9NwW4dlePm9KyXWO9RpLS4V5GL7J9T9HuyH7P+LUczpP1uzMPNw8nIwKaM1j25FlTbdzg+oYznD1d7Mdvpt+h+m/f9av8Am1ezel5eLkHO6VAcf5ynQBwHbg/m+36P+hr9K6unG+y5nVQ/PudXmjMbVdXW3JxqPSqqtaC57sS6/wBJ3UfT/S2Ntq+1+nb+m9JIHtX1GqmLxZ9Z+rYVhi36vdIcb7MhzXV135dQ2VX4l+/dfj0P9X6Lfsn/AA+V6v6vo41Tep9Sy7CCKix9Dj2Ih9bxt/Nd+k9L/jsW9Pbb1fqRrrx2fZqC1r3WaAsPPpjeyyp9lf8ApP0lf/dS7/Ba3T8CnAxxRUNBydfubJc7Y38z3f59n6RCUtO1aAJczEs6rmdHxqsSyurIoAozHPJ3NtoPo3saGte33OZuY7/R+nZ9BAtwMfFc05vT+k00ucADt9wbPu2tdjt3/wDgexaOXhZePlP6j0za620AZWJYdrLto2stZZDvQzK2fo/V2enfV+r5H83RfjVsnO6PkkHqWNdjXNBbtyKHGP6tzGZGHbt/MdVdb/1aAPUbeG6mvR0jJFgd+zemFr4cwCvYGbRP0vQc59jnubsf/o/8H/pT9YfkXYlHTswV+tl2b7G0lxa2jHIybrJcGv8AzKsbd/pcqpTx8/Ex6Bi9EwrcgkkgNrdTVuP0rb8zJYyt3/C+l9pyP+BsUm4FuPi5mfmvbf1G6lwe9oIrrY1rnMxMZp9zaGO+m/8Anci39LZ/gaaESdz9O6kVnU+qUXGmnpGU9gJZXY1+Psdt0bZsNw9Kt7G+p/gf9H6TLFn229asudltr6lQx2wswWHEaYIeH7S/1/Ud7PXyv09P9Ir2WfoVwTv8dHX31+m/Bwy0iDAtH3EX7mqI/wAc3X4Idg4RmNQLhIH5r/053pCYG0Qp7h9fV8ug1WVdWsqsaW2te7pljHat/wBK11Tn6fuej/gqf9NWfFr6v9vxg2vqNdNk+sLDhGgQ11TPtVeMyu/f7KvbVZ+jq9HZ/o6+E/8AHs+sP/cHD+63/wBLJf8Aj2fWL/uDh/db/wClkfc0rhj9iKf/2QA4QklNBCEAAAAAAFMAAAABAQAAAA8AQQBkAG8AYgBlACAAUABoAG8AdABvAHMAaABvAHAAAAASAEEAZABvAGIAZQAgAFAAaABvAHQAbwBzAGgAbwBwACAAQwBTAAAAAQA4QklNBAYAAAAAAAcABgAAAAEBAP/hGANodHRwOi8vbnMuYWRvYmUuY29tL3hhcC8xLjAvADw/eHBhY2tldCBiZWdpbj0n77u/JyBpZD0nVzVNME1wQ2VoaUh6cmVTek5UY3prYzlkJz8+DQo8eDp4bXBtZXRhIHhtbG5zOng9ImFkb2JlOm5zOm1ldGEvIiB4OnhtcHRrPSJYTVAgdG9vbGtpdCAzLjAtMjgsIGZyYW1ld29yayAxLjYiPg0KCTxyZGY6UkRGIHhtbG5zOnJkZj0iaHR0cDovL3d3dy53My5vcmcvMTk5OS8wMi8yMi1yZGYtc3ludGF4LW5zIyIgeG1sbnM6aVg9Imh0dHA6Ly9ucy5hZG9iZS5jb20vaVgvMS4wLyI+DQoJCTxyZGY6RGVzY3JpcHRpb24gcmRmOmFib3V0PSJ1dWlkOmQ3OGY4ZmY3LTVmNWYtMTFlZi05ZWU2LWZlZjM5ZGEzNmMyZCIgeG1sbnM6ZXhpZj0iaHR0cDovL25zLmFkb2JlLmNvbS9leGlmLzEuMC8iPg0KCQkJPGV4aWY6Q29sb3JTcGFjZT40Mjk0OTY3Mjk1PC9leGlmOkNvbG9yU3BhY2U+DQoJCQk8ZXhpZjpQaXhlbFhEaW1lbnNpb24+NzUwPC9leGlmOlBpeGVsWERpbWVuc2lvbj4NCgkJCTxleGlmOlBpeGVsWURpbWVuc2lvbj4xNTA8L2V4aWY6UGl4ZWxZRGltZW5zaW9uPg0KCQk8L3JkZjpEZXNjcmlwdGlvbj4NCgkJPHJkZjpEZXNjcmlwdGlvbiByZGY6YWJvdXQ9InV1aWQ6ZDc4ZjhmZjctNWY1Zi0xMWVmLTllZTYtZmVmMzlkYTM2YzJkIiB4bWxuczpwZGY9Imh0dHA6Ly9ucy5hZG9iZS5jb20vcGRmLzEuMy8iPg0KCQk8L3JkZjpEZXNjcmlwdGlvbj4NCgkJPHJkZjpEZXNjcmlwdGlvbiByZGY6YWJvdXQ9InV1aWQ6ZDc4ZjhmZjctNWY1Zi0xMWVmLTllZTYtZmVmMzlkYTM2YzJkIiB4bWxuczpwaG90b3Nob3A9Imh0dHA6Ly9ucy5hZG9iZS5jb20vcGhvdG9zaG9wLzEuMC8iPg0KCQkJPHBob3Rvc2hvcDpIaXN0b3J5PjwvcGhvdG9zaG9wOkhpc3Rvcnk+DQoJCTwvcmRmOkRlc2NyaXB0aW9uPg0KCQk8cmRmOkRlc2NyaXB0aW9uIHJkZjphYm91dD0idXVpZDpkNzhmOGZmNy01ZjVmLTExZWYtOWVlNi1mZWYzOWRhMzZjMmQiIHhtbG5zOnRpZmY9Imh0dHA6Ly9ucy5hZG9iZS5jb20vdGlmZi8xLjAvIj4NCgkJCTx0aWZmOlhSZXNvbHV0aW9uPjcyLzE8L3RpZmY6WFJlc29sdXRpb24+DQoJCQk8dGlmZjpZUmVzb2x1dGlvbj43Mi8xPC90aWZmOllSZXNvbHV0aW9uPg0KCQkJPHRpZmY6UmVzb2x1dGlvblVuaXQ+MjwvdGlmZjpSZXNvbHV0aW9uVW5pdD4NCgkJPC9yZGY6RGVzY3JpcHRpb24+DQoJCTxyZGY6RGVzY3JpcHRpb24gcmRmOmFib3V0PSJ1dWlkOmQ3OGY4ZmY3LTVmNWYtMTFlZi05ZWU2LWZlZjM5ZGEzNmMyZCIgeG1sbnM6eGFwPSJodHRwOi8vbnMuYWRvYmUuY29tL3hhcC8xLjAvIj4NCgkJCTx4YXA6Q3JlYXRlRGF0ZT4yMDI0LTA4LTIxVDA5OjQ0OjI0KzA4OjAwPC94YXA6Q3JlYXRlRGF0ZT4NCgkJCTx4YXA6TW9kaWZ5RGF0ZT4yMDI0LTA4LTIxVDA5OjUyOjMwKzA4OjAwPC94YXA6TW9kaWZ5RGF0ZT4NCgkJCTx4YXA6TWV0YWRhdGFEYXRlPjIwMjQtMDgtMjFUMDk6NTI6MzArMDg6MDA8L3hhcDpNZXRhZGF0YURhdGU+DQoJCQk8eGFwOkNyZWF0b3JUb29sPkFkb2JlIFBob3Rvc2hvcCBDUyBXaW5kb3dzPC94YXA6Q3JlYXRvclRvb2w+DQoJCTwvcmRmOkRlc2NyaXB0aW9uPg0KCQk8cmRmOkRlc2NyaXB0aW9uIHJkZjphYm91dD0idXVpZDpkNzhmOGZmNy01ZjVmLTExZWYtOWVlNi1mZWYzOWRhMzZjMmQiIHhtbG5zOnhhcE1NPSJodHRwOi8vbnMuYWRvYmUuY29tL3hhcC8xLjAvbW0vIj4NCgkJCTx4YXBNTTpEb2N1bWVudElEPmFkb2JlOmRvY2lkOnBob3Rvc2hvcDo2YWFkMTI4Yi01ZjVmLTExZWYtOWVlNi1mZWYzOWRhMzZjMmQ8L3hhcE1NOkRvY3VtZW50SUQ+DQoJCTwvcmRmOkRlc2NyaXB0aW9uPg0KCQk8cmRmOkRlc2NyaXB0aW9uIHJkZjphYm91dD0idXVpZDpkNzhmOGZmNy01ZjVmLTExZWYtOWVlNi1mZWYzOWRhMzZjMmQiIHhtbG5zOmRjPSJodHRwOi8vcHVybC5vcmcvZGMvZWxlbWVudHMvMS4xLyI+DQoJCQk8ZGM6Zm9ybWF0PmltYWdlL2pwZWc8L2RjOmZvcm1hdD4NCgkJPC9yZGY6RGVzY3JpcHRpb24+DQoJPC9yZGY6UkRGPg0K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8P3hwYWNrZXQgZW5kPSd3Jz8+/9sAQwACAQEBAQECAQEBAgICAgIEAwICAgIFBAQDBAYFBgYGBQYGBgcJCAYHCQcGBggLCAkKCgoKCgYICwwLCgwJCgoK/9sAQwECAgICAgIFAwMFCgcGBwoKCgoKCgoKCgoKCgoKCgoKCgoKCgoKCgoKCgoKCgoKCgoKCgoKCgoKCgoKCgoKCgoK/8AAEQgAlgLu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fyiiigAoorn/iJ8SPAHwh8Gal8Svil4x0vw54e0a3Nxq+ua3fJa2lnEMZkklkIVRyBknrxQkBubcKN1eP8A7WH7eX7H/wCw94ZXxX+1b+0D4e8GwSwvNaWuoXRe9vI0IDG3s4Ve5uduRnyo3x3xXybJ+2x+3x/wVTu7jw3/AMEs9BX4UfB4yPBeftMfETw60l1qwSTa/wDwj2kzBTMBjHn3IVT++jP2aeEbvZP2RP8Agjz+xv8AsneLP+FyX3h7VPiX8Vppo7jUvi18U75ta12e5TIE0cs+UtWAO0NCqSFFUO8mM16DwdDC64yTUv5I25v+3m9I+nvSXWKI5m/h+/8Arc80tv8AgqZ+3T+1Nuh/4J1f8EuPF99olwxjt/iX8ctUi8K6SmfmS6gsyXutQtnXo0RRgW5AxirNt+yb/wAF1fjYEv8A44f8FR/h/wDClZFxe+HPgl8I49RhkQ9Ql/rD/aYSMDBCknc3TFfcHiPxL4f8H6HdeJfFmvWemabZQmW81DULpYILeMdWd3IVR7kgV8gfG7/g4A/4JTfBOeXS3/ahs/GF8qZjtfh/pdzrMU/st3bxmzz7NOO/oa6MNUxOIqcuAwq/8B9q/nzKS+ajEmXLH45foYEv/BEbxj4hmXV/iD/wWO/bMvL7rMvh/wCLyaTZv/uwQWp2/wDfRqS4/wCCFnh1rdo9N/4Ko/tsWEjLg3Fn+0Jchz/31AR+leIeLv8Ag7Q/ZAsi0fgT9lj4r6iyuR5mrLpVjG47MpjvJ2wf9pVPtWBZf8Hb3wSa42ah+xf4yjizy9t4ks5Gx9GVB+tepHJeL6keZUWr+UI/g7GftsN3/M+iv+HSf7Y3w1tj/wAM0f8ABcD4/wClXCr+5m+KNrpvjRVPfKXUUIYex6etRyv/AMHCX7Nn+lC1+Bf7S2g2a/NawtP4N8T6i3+yzb9NgGB3yQ0ncCuD+Gf/AAdQf8E6fGGoR6f468A/FTwTH8vnahrXhm2vLdM9Sq6dd3M7Af8AXIE+meK+vP2aP+Ckf7Cf7X89vpn7On7UnhLxFql1G0kPh7+0PsmrFFGWY6fdLHdKoHcxgdfQ1x4qGdYOkvreFXJ3lSS++cUpf+TFRlRl8MvxPDfh9/wXU/Z68N+MrH4Rft7fB/x7+zR4wvphb20fxU0Ux6HfzgZf7JrEObaWBB964l8iIHIzX2l4b8R6B4z0Cz8T+ENes9U0vUbdLjT9S026SeC6hYblkjkQlWVgQQwJBFVPiD8OfAHxb8HX3w7+K3gXR/E3h/VIfK1TQ/EGmxXlneR5B2SwyqyOMgHDAivh7xV/wSI+Lf7IOv3/AMX/APgjN+0RN8Mb64uGutU+CvjeefVPAuvSs4Zx5Tl7jTZHPLTW7FtkaQx+QhLV59stxWkb0pefvQfz+KPRK/P5tLU196Pn+Z+gB4+XFAAPy4r4x/ZX/wCCwXw18ceMb79m/wDbj8CTfs8/Gjw/pMuoa34P8ealDFpuoWcKyPLqGl6kWFve2wSKV2IYFRDcFfNjt5Jq0v8Ahrj9qX9t2RtJ/wCCc/hHT/DXw+k3xyftDfEjR5pLS9Uw58zw/o2+GfVAGkTbfXMlvZkxuY/ti8HnqYDFUajjUXKlrd/Dbo01o0+lr36XDmi1dH14F2jpQBvH3q/P/wDbr/ZIX9ln9ib4oftZXX7avx+174r+EfDd5r3hPxlqHxUvoIRriANZWiaJZGHR2tproQW7WhsmWSOQock7q++rXzvs6+dtV9o3bORnvj2rGpRjTpxnF3TbW1tVZ6d1Zrs/Iq/vFiiiipARvu4pMKvFB43V/OD/AMFE/wDgq1/wUi+Fn7efxg+Gfw5/bG8W6PoOg/EPUrHRtLtFtPKtLeOYhIl3wE4Ucck16+R5His+xEqVGSTir63726J9zKtWjRjdn9IFFfytf8Plf+Cq/wD0fR41/wC+bP8A+R6P+Hyv/BVf/o+jxr/3zZ//ACPX0/8AxDvOP+ftP75//IGH16n2Z/VHh/Whfm+9X8rn/D5X/gqv/wBH0eNf++bP/wCR6+o/+CW//BxP8d/gt8XG8E/8FAfiVqnjj4f+IrmNJPE91ZxtqHhabAXz1EEam4tDx5sWDIn34tx3RScuL4BzrC4aVaMozt0je79E0vu3fS5UcZSlKz0P6AqKzPDniLw94y0Cx8W+E9cs9V0nVLOK80vVNPulnt7y2lQPHNFKhKyRspDKykghgQcVp18WdQ3Pfp7Uffryn9sL9sP4FfsMfAzVP2gv2hfFX9m6Lp7CG0tbdRJeateuGMNjaREjzriTa2FyFVVeSRo445JF/nr/AGkf+C+P/BSb45fGLV/iL8Pfjxqvw38P3Uoj0PwX4Z+zPBp1qudgeaSAvcTnOZJTgM33VjQLGvuZHw5mGfSboWjFfad7X7Kyd3+XXdGNatCj8R/TZRX8rX/D5X/gqv8A9H0eNf8Avmz/APkej/h8r/wVX/6Po8a/982f/wAj19F/xDvOP+ftP75//IGP16n2Z/VH/v8A4U0MF+90r+V//h8t/wAFWG/5vm8af982f/yPX6Jf8G4H7eH7ZH7V37THxC8H/tJ/tE+IPGWl6X4GhvNPs9YWDZb3BvUQuvlxIc7SRya4cz4JzLLMDPFVJwahule+6XWK7lU8VTqSUUmfsl2+Wkf7tfD3iG5/4KofDaTSbT4feMPE3j9tcuPHWj6jceMNB0KNNBdtXsrHw3rRFjaWZngghD3ctsMvPBcXjjLQQQ19bfBa+8Z6r8HvCuo/Eq3uI/EVx4bsJfEEd1CkcqXrW6NMHSNQqsJC2QoAB6ACvk6lL2cU+ZO/ZnSnc6yiiisxhRRRQAnz+1YHj/4h+AfhP4N1D4h/FTxxpHhzQdJt/P1bXNe1KKzs7OLIG+WeVlSNckDLECvnvx7+3J8QPjH461j4Ef8ABOL4f6X4+8RaHqEmneLPiT4huJYvBPhG7WMs8E11D+81W+jJjV9PsslDJtuLizPXwn4m2f7FXwS+IOuap+2R8Y779qz9ozwP4Vv/ABTpvgPWIYGg06W0sY702uj6Gv8AxLtKumt4hcxLJ5upywxySrLcLGSOijg5VHaV+9kryt3fSK7uTWjvZoV+x7f/AMPLrr4xwmP9gn9lHx98aY5LcyWvjEW6eGvCTfvTHldW1URG8TgnzNOgvRj1pNW8N/8ABVP4gxXt348/aW+CvwU01fMuVsfBvhO78U6jBaJu3udT1SaythtDRksdNKg9cDr8c/8ABQD/AIKYftseMPgboniX4AeP/Atr4T+J2larpGn638M/E1wo0O++w3OnTTza1qFvaNPYW91qek6nHqtlFa+Q2n3FvMskLtdR0j4A/bb/AGkPib4u+P8A+y98OfHE3h2DVfE03hLwX468MvoesWtr4q8NXNtq1jJqOpXSwj7D4p0qMyWEUZESqkqTzxS24HrRy2pThGo4xgves5e87p8vK7+6nzafCla7vZaZe0V7bnv3xO0b4H+G9f8Ah/pnx6/4LNftAeKLj4nW2nt4N/4Q3UNPtbDUbe7u7Sytr7zfC+jRLa2c1zqFjDHdzyrAz3UKiUl6s6v+z/8AsR+FPidc/A/xD+15+1NN4lj8XaX4Zkk/4aD8bBU1PUtPmvbVQ0N6sG1oIJJC2PLRsKcZC15TpP8AwRP/AGudQ8N+Ffhr4p+Knw6tdL+GkmoX3w88S+G21jT7opNqWiaxZ6Dead5k0Z0yz1K0vZog13cFPs+nCJYVEyH3D9oz/glZ4m+Kf7Veu/tgfDf41aD4f8eTeING1jwXfap4ZmvBpZ07Rb2xMMqLdRrcRy3FxBO3AIWFk537hP8Awnq6eIfXaNlfmXLolpdXb3ats3oHvy1scho/hX9j+xsdL1v4Y/8ABXX9ozw3a33ifxHotjq1z8RptYszfaClzNqcUk2uWN7bosUFlczBpSFmhhd4zKvNd34AH7ZGuWra1+y3/wAFW/hz8WI7jzfseg/Fb4cWUl2zR/Z5JYWufD9xpxtpI4riHzA9jK0f2iLeg3jPnPhv/giL4m8G/DrRv2Uv+FtWvij4VwfFjTfE99qXiL/Rtbh0e28J2/h+50YR2NvDbXKX1vFPaSyN5Ugtb6d5GuLgmSTlP2qP+CYP7Rt1+0PqPhz4V6tqGr/D3xVq0l3a6v4m0mz1C08PSa34mm8WeJoZrTT2s729tGk8OaTZKssvmtFrSW8Uv7qRlz5sLKo4KqrbtyinpfpeN0/K6ejaeqRXvRjex9Or+2j+1l8FZkg/bE/4J/8AiKHTFlggm8cfAvWP+E20yMuvzzS2KwW2sRorA5EVjcBR1c9T69+zt+1X+zn+1n4Tn8Zfs6fGbQfF1nZzCDUl0e8DXGmTkZ8i8t2xLaTjHMUyJIO6ivzf/ZN/4KS/tRaX8T/hT4A+JEniSKwv7zxZ43+N1xqnh3Urhrua40fWdaHhnTJr1Xhsk0RW0m1ns0mE4uJEhAUW18H9C+EHxG/ZP/4Kc/CLxN+3h8e/h3ovwF1nwS2nWlh+0F8Nfi9At3brdaZaXf2c63Fb2ouDam/htZ7O5jubH7VvhHntHIEmvlrp6zjbRWcXdO7cV7rd5XaveLdl06BGpzao/SUbu2KMd8V8iy/tE/tcfsHxyJ+3Bp//AAs74XW6zSN8ePA3h0w6joVvGit5niHRbcNiIDzS+o6eGhAj3S2lpHmSvqHwf4y8KfEPwtpvjzwD4p07WtD1ixivNJ1jR71Lq1vraRQ8c0M0ZKSxspBV1JBDZBryqlGVKz3T2a2/4D8nZ+RadzaooopDCiiigAoooqWwAHPSjNFcr8Wvi98MPgN8O9V+Lfxn8faT4X8MaHAJ9W17W75Le1tkLBV3uxABZ2VVHVmZVAJIBlczaS1bA6hvn+7Xl/7Tv7ZH7Lv7GPgf/hYf7Unx18N+B9LkWT7G+uagI5r5kAZ47aBcy3UgBB8uFHfHavzq+Nf/AAWN/a2/bY8uy/4Ju6LB8JvhBqGrSaXa/tH/ABG8M3F9qPiiaKdxJB4S8PRxS3Wr3Pl29ywjEMzERyLKllJHuq3+y5/wQpl1/wAVL8bPjdpGoXfiy+jQ6n8Uvj9cW3jPxteMEVC1ppsjz6JoXlSxLNbSTnWZhFIFkW3dCg9tZXRwkebH1OV/yLWX/b3SPZr3px6wM/aOWkDttc/4L/6/8brW+vP+Caf/AATn+Knxk0W1kuQ3xK8ReV4Q8HvHCBvmTVL9SvykndHOtu4C9uo8aP7f/wDwWv8A2ktPt9Q8E/tC/s8+B9HvZGTz/gf4B8R/FHU9LLHasd1NpNpqWnB1ZXBJeMAryMEV+juh/sB/s0R61b+MPiX4Ll+JXiK1ulurbxB8Ur59ens7kLtMtnFdbrbS92TmOxht4vm4QDivbqP7Sy/D6YfDr1l7z+d7wf8A4AvQfLLqz8gdf/Z9/wCC6XxDj/tSD/go9+0X4itIcI6+F/2d/BnhVpPdF1HX7CQj3aIH1A6VRs/2RP8AguCt0suh/tm/teaPIOWude8I/DjUYR/2yj8YEn6AE1+xeePlpfrTXEGLWip0rf8AXql/8hb8BeyXd/efj/rHjv8A4Lr/AARuoL3Tf+ChOpeLLraQ+h/Fv9i/VbCxgEXzO82oeGLG/iRNmf3j3Iztbp96ur+EX/BZ7/gpnoNzqdr8TP2D/hv8fdN0K6WPxD4k/ZL+Kltqt1p6nf8AKdBlkn1Ay/cysog27ucE7R+qar3avP8A4zfs0fs8/tFw2Vv8cvgn4X8XNpchl0i48QaHDcz6bKQR51rM6mS2mGeJYmWRTyCDzR/a2HraYjDwl6RUP/TfJf5thySWz/r5nzv+yx/wXZ/4JxftT+Jv+FZW/wAY5vh748SZILr4ffFnTzoGqw3LOEW2Hnn7PNOWI/cwzSSf7NfYytgj3r4r/as/4I7fC79oDw22kT3tn460+G1MNp4V+Okdz4lW3jMglmWx19pk1/TJpmVU84X1zBCrMVspPu18b+EPAP8AwUv/AOCT3izSfBP7K/xD1LUfDs19BZ6d+zh8e/EUd9pOsEvGv2Pwf4tCQwmZl88W+mXaWF35VvNcNY3WASvqeV45/wCy1HTl/LUd1/4GkrfOKilvNBzSj8R+z3Qev9KOQfvda+Uf+Cef/BWn9nL/AIKASaj8OdItNX8AfFnw1bg+Nfg549s2sdc0eUHZIyxyBTcwq2B5iAMgki85IGkVK+rn4wK8jEYfEYWq6VeLjJdH/Wqe6ezWqLjJSV0OooorMYUUUVoAUUUUAFFFFABRRRQAUUUUAFFFFABRRRQAUUUUAFFFFABRRRQAUUVi+PPHHhH4Z+CtW+JHj7xHa6PoOg6XcajrWr38wjgsrSCNpZppGPCoiKzEnoFNGrdkBxf7V/7VfwN/Yo+BmtftE/tD+ModD8NaDDummb5prmU52W8CdZpnPCoPckhQxHxl8M/2Pv2iP+Ctfj3RP2r/APgp/wCDrnwr8JdJvBqXwp/ZfuZDtlGP3OqeJRx59yynIsWG2JG8pwoku4p2/sh/Dnx7/wAFef2jNH/4KcftQeDbrSfgz4Ovmm/Zh+F+sLzeOrbf+Et1CE8NPIVzaq4xEuGjBCx3V19y/Hn48fCT9mP4S658dPjt46s/Dvhbw7Z/aNW1a83EINwVY0RQZJppHZI44Y1aSWSRERWZgD60v+E39xR1rvRtauDf2I/3ukmtb3iuref8TV7f1qb19f8Ag74b+EJtV1O/03QtB0LTXmuLi4kjtbPT7OGPczMxwkMKIuSThVVewFflH+3r/wAHNmhaP4pPwK/4JmfDtfiF4kvL9NNtfGmpadcT6fcXbuqJBplhDtudUlZi6I2Yo3fYYhdo4r89/wDgq7/wWU+OH/BSLxVfaDBc33g74O6fc+ZovgT7UFa9SFg6XuqtGSlxPuVZBCC0FuVQR+a8Zupf1u/4If8A/BJDwF+w98BtG/aR+MngGG9+NXiTSf7RvbrULfdP4WtZ4srpVsrDEEyxNtuJF+aSVnTe0McQH0H9hYHh/Axxeax56svgpX0v/efW3VLTprfTn9tOtLlp6LufhD+1z+0l+11+0j8SdQs/2zfjB4n8Ua9oGtXNrd6N4gvALXSL6CRoZlgs4FS1tXVkdHMES528k9a8xrtP2S9e+HGvftBfDvxJ+0v4PuPGHhfWPFGnt420qPUp7WW/gu5VWaRZbd0k3qZTOFVl8xo1QkK5Nf0JfGT/AINwP+CVXxU8Pzad4Z+DuteBdUkULBr3g/xderNb4z0gu5J7Vs9y8LH0Ir9CzLiDLuG/ZYetTaUlpyRXKrb6Np3+Wz1ucdOjPEXaf3n83NFe9/8ABRP/AIJ3fHL/AIJtfHJ/hH8XIl1LSNSWS48F+NLG1MVn4gtFI3FVYv5FxHuQS2xZmiLKQZI5IpZH/CX9jjwR8Qf2Lrr9prxV8Q/EXh/VI/iBeafY2Nn4fi1G3vvD1hZWs+q6ksZlgkX7JJcJB5oeSGa7urWyIty8t1H7CzXAPCU8TGd6c7Wa1vf/AMm9bbe9f4WY+yqc3IeNfDz4cfEb4veL7f4d/CL4e694q8Q3UbS22heGNFn1C8kjXG6QQ26PJsXI3tjaobJIFdz8Y/2Ev2p/gf468M/Cf43/AAVj0HxN4w8mTwz4a1TxJo7ahdq8whhka1W7eW2DTfLG1wsQkaNwpYxybfoD4jf8FU/Bfwp/ZT/4Y1/4JsfA+6+Eek6xptonxF+IDeIDdeIPEt2sY+0SC8WG2kVGkDqkxWJjDIVjtbEfuR8jt4++IDeOrf4wS/EXWLjxfFrkeqR+IrnUpptSjvYHimhvWuZCZDMJFDJIWLBo1PHBPPh62bYqTqSpxpx1tGWs32crO0F3XvPfZ7XKNOOm59k/s1f8FjP+Cpv/AATU8S6X8P8A4pXuveKfDbQie18E/FuO4c3ljvCtNpupSKbgQ4UJFKklxZqPuRPX6y/s5/8ABwn+wL8ePgteeP7jVNe0PxppqQQt8I20tr7xFrF9KdkVto8FvuOrmSX5VMHzRqyvcpaqSR4D/wAE1PiL49/4Kh/sJaP8Bv8Agpd8H7z4naf4i8e39v4c8Y6nobW8kekQ2ZRNTj1G3QRxX1vfrPZ53Q3EkUyMPOxJ535ef8FC/wBiT4vf8Etv2wrn4UJ401aNLNotd+G3jrTbxrO8urAyssFws1uVNvexSxOkmzyyJI1lUKksWfh5Zbk/EWMqYStTVDFQvrB+5NJ69Pv05lveVml0+0qUaamndefQ/cH4nf8ABNjxl/wVYt7rxv8A8FQNLm8LeH49Omt/hb8JPCOrQm78IvPHtfV9Q1ONWW91QkJttU36dAIwrJesTMKP7LH7Y/7Rf7Dfxy0P/gnR/wAFSvEy602vXX2L4G/tCeWYrLxquQItL1LJP2bVlBCoWY/aPlUtJNsnvPHP+CKP/Bfqf9orXdM/ZI/bo12zs/H16yWvgzx0YUtrXxPKflWzuVQCO3v2P+rKhYrg/IqxS+XHP+if7XH7JHwQ/be+A2vfs5ftDeFk1bw3rtvtbbhbiynAPl3du5B8qeM8o2COoYMrMh+QxscVlmIlgMxh+7W1vsf3qb6/3k/i+176Uo9UOWpHnhv/AFueR/tdPJ+1L+198Mv2HNGEs3h/wvfWfxP+MTR7xEtnY3JbQNMkbyzGWu9WgF15ZcEw6LcAjEgz9WbdvzZr84f+CTviHxH+xn+1l8TP+Ccn7Yuttq3xd8RXMPinwd8XNXvJJJ/ij4ft7OOxtx5k7NILuyt7QLJamRmH+kyjzQs11N+j2f8ApnXlZhR+r1o0U7xSTT6SvrzL12tukknqmbRlzRuOooorjKCv5P8A/gql/wApLfjx/wBlS1f/ANHmv6wK/k//AOCqX/KS348f9lS1f/0ea/QPDf8A5Glb/r3/AO3ROHHfBH1PLfgf8D/iz+0r8WdD+BPwF8DzeI/GHiSSePQ9Dhvra1a7eG2mupgJruWKBdsFvM/zyLny8DLFVP0l/wAODf8Agsj/ANGJ6p/4cLwr/wDLWj/ggZz/AMFkPgVn/oJeIf8A1FtZr+n45TjtX0HFfFWY5FmUaFCMGnBPVNu95Lo12MsPh4Vqd5H8wP8Aw4O/4LI/9GIap/4cDwt/8taP+HB3/BZH/oxDVP8Aw4Hhb/5a1/T9/wB80f8AfNfNf8RCzr+Sn90v/kzf6nR8z8hv+CJXw0/4LZfsFeKrP9nv9oL9i3XtU+CerXx2O3xA8NT3Hgy4lclru2VdULPZszFp7RQSCzTwjzPNhuv1h8X+INV8L+FtS8RaR4N1LxDd2NjNPa6Do81sl3qEiKSsELXU0MAdz8qmWWKMFhuZRkjYIJO5aTn86+QzPMKmaYt4idOMJPflTSb7u7er623666nVTiqceVH8+/8AwUJ/YY/4OCf+CkPx0k+MHxm/Yg1Kx0zT1lt/Bfgyw+JnhiSx8O2bEExITqi+fPJtQz3TKrzMq4WKKOGCLwk/8EDv+Cx4+7+wjqn/AIcLwr/8ta/p+wf7tHy+9fTYTjrMsFh40KFGlGMdEkp//J/8Oc8sHTnK7bP5gv8Ahwb/AMFkf+jE9U/8OF4V/wDlrTZP+CCX/BY2FGkm/YW1JVUZZ3+InhUBR6/8hWv6gP8Avmqmu/8AIFvMf8+sn/oJrp/4iFnX8lP7pf8AyZP1Oj5n8ZlrdW99ax3lrJuimjDxvtI3qRkH5q/Vj/g03/5O8+KX/ZOYP/S+Ovyb8Jf8irpn/YPh/wDRYr9ZP+DTf/k7z4pf9k5g/wDS+Ov0Pi3/AJJvEekf/S0cGG/3hH70UUUV+AnthRRRQBR1PU9P0PTLjWNXv4bW0tIHmurq5kEccMaAszszYCqoBJJ4Ar5B1K5+Jf8AwVfhXTPCmu654H/Zle4xqGuabdS2OufFeAH/AFNnMhSXTdCk/iukK3N/HxEYbd/NuJfG0mr/APBT740a18ErXS5Lf9nH4d689h4/1Rptv/CzPEFtJibQoFGCdIspRi9lPF3cr9kX91Bd+b8mf8FCf+ClnwY/as8d+G/g78Jr74Z/Ej4P6PZ6V42uI7zWl/suaayvriwvdH8XWEiSPp+kSC+08wahPb+TZ6gtrcTJLbxTy2npYTB1Jax+JK7fSK3XlzPounr8M88Ttf2sf29ZvDeoap+wH+zf+zx46+GHh3wD8QNM8PLF8OWtNP1HXrC2WO+1LSNKhthv0y4m0yX+0NO2kS6pFY6hb2/k3CRiTg9B+EH7TH7X/jTSPit8Mfi59h0XRdQvre6/ai8XaDNa/aLTwzeadqPh7xClnJbWqS6gLPWfEWiXbSeTZ3UdvfmRiiRWsvpvwt+Cvw8/ZL0GH4p/tj+B/GzG8vbjwt8E/wBnvW9Us/FPibW9Mtr7T9a0awlNvcTx31zpeowaqbGV7qWOz06+Q3M8REzD3nwz+xX8VP2yXsfij/wVHGm6hp5/0rRf2cdDvjc+FNCbzVkibVZcJ/wkd8iogJnQWMTb/JtiQLh+z29HDxXIkrfa+LmfWyfxaq7u+RO6bl7qUcspbnhX7HreBfBfh7R9H/4J8/s5al+0N4s0+w/s6b4v+KPFV7YfDfwuD58U9j4fu9RN00emxEGCO20W2ulaCO3S5uZHj8yvodf2SP26vjWjXX7UP/BQvVfDtrcIvm+EPgF4XttAtYumUbUr8XuozdDmSCSzzuyFXGK+n7SztLG3js7S3jhhhjCQwxptVFHAUAcAAcYFWPmI7V5VbGSqVOZLXu/ef3vRfJIuMbRsfMMv/BHz9gHxBMt98VPhHq/xGutsYmuvir8Qtc8UNKUAAZl1S9njH3eiqF9ABxW1F/wSb/4JcQwiGP8A4JwfAn5VAVn+Eujs35m2z+tfQnme1OqJYrFTVpTlp5sfLHsfL6/8Edf+CcWk341jwB+zXa+BbxZxMl58MfEWqeFZkcYwwfR7q2YdB0NQ/wDDDf7UHwhVb39lb/go74/t44pvMXwv8aNPt/GukyDj92Z5Ps2rKDyN39oHG7O04wfqTZ6mj5gO1EsZi5u85OX+L3l9zuLlifC/x2+JLXOhw+Ff+Cyf/BPbRdW8J6UyzR/FbwFZyeLPDECKVuJTe2pgTVNLgZraESq8FxZMqgTXJQGuM/a8/Zv+LWpfslfC/U/+CZ/jSH4jeAfDOuan4tu9R0nxNbatqWr67dXrXEPihFdfsniJ7G6udQ1QaY01qlxfQ2bBz9nFvL+jWSV46V8vfEz9gfW/hx4z1b9oP/gnP4v034X+PdSkuL3xF4XuLVn8HeOblwrf8TWwi/49rlmQD+1LMJdjzGMou0Hknow+KhGUU9LO9ndwb21V7rd6q66WSDl0/q58O/sDftf/ALQ3wQ+Ilv8AAr4D/CO3uPDVr4f1TV9Y8O+LvFi6ZpfhSz0/+z7Y2N5fTyuLC5sIr2O9128itLy4uta1S6thGFsriWD6M+HN34Q8JX+rftj/APBHLxdpfjz4fNqTR/Fj9n/QbhYbHUJ2VZzq2gLNsXTdUaGVJ/J+Wy1OGRJP3csiXbzfEXwh8Nv+CnvhfxB4F1rwDa/DH9o7w3o+k2vjT4d/EKNtQgm0i31u01N9PmWKRI9V0G/nsfJ+32/3o5GWRQ3n2Z8Cg+Pn7fvwE+Mtxb2l/pOj/E7xZ40Piv4sXXxBs9MtbbUNBs2WxMt0LS8u4PCfhOzsYZorO7lubjU9Sv1WRYTGLwzelaGJ5tFGWi5b6Nb3e91baSd07Nu2sM9Y+h+nPwB+Pvwr/ab+Fum/GX4M+KF1XQ9TV1jmaF4ZreaNyk1tcQyASW9xFIrxywyKskbqysARXbksBnivhzxd4z0j4f3t3/wVS/4J0axZ/ED4c65fXEfx18E+FW86HxRa2M0lnP4k0YquyXVrIwOJAmY9StYTGGaaK0avsnwP408JfE3wZpPxE8BeILXWNB17TINR0XV7G4Etve2s0ayQzxsvDI8bKwI4IavDrUVT1jttrumt0/Nfj5O6WqdzbooorMY3bjJowxHIoP3xXn37TX7SHwn/AGRvgN4o/aO+OfiJNK8L+EdLe91S6bG5wCESGMEjdNLIyRxx5y8kiKOTURhKc1CCu27Jd2wOc/bm/bm/Z4/4J5fs96t+0l+0n4t/s3RdPYQWFjaqsl/rN8yMYbCzhLDzriTacAkIiq8kjRxxySL+Yei/Af8AbJ/4K4/tD6f8Qv27vBUc02lX8Or+E/2bL8z/APCIfC23mh32N74vKmGTVdYa2lFyuhoYriVJohdNptrdtHFd/Zd+HP7Tf/BU/wDa+0H9t39pa1/snxYdLTWfhD4NltY7zSfgd4TuJM2etPBcIY9R8Uah5LPZCeMwQfZ21C4SRbew05f1p+Efwl8BfBDwJafDb4a6F9h0uzeWQebdS3Fxc3EsjTT3dzPM7S3VzNM7zS3MztNNLI8kjM7lj79SpTyOPsqVnWfxT/lf8sP/AG6a1b0i+T3qmPvVNXscb+zv+x98Mf2eZx4uE9z4n8bTaTHpd9488QW8H9oNYIUKadbLBHFBp+noUQx2FpHDbh1aUo00ksr+u/P7UtJuX1rwZSlLV7mwtFVby9tNPtJby+uo4YY1LyzSMFRFAySzHgADuaZpuraZrVjHquj39vd202TFcW0wkjfBIO1hkHkEcVIF2iisXxB428F+FtR0/SfE/jHS9NutWuPI0m21DUI4ZL2XgeXCrMDI3zDhcn5h60WctgNqiiigArF8ceBfBfxP8I6j4A+I/g/S/EGg6xava6roet6fFd2d7Aww0U0MqmORGHBVgQaNG8ceCfEes6h4f8PeLtL1C/0mUR6tY2WoRyzWTnOFmRWLRE4PDAd62qfvKQH5l/8ABRn/AII6ad42h0/4jeD9Y8Y3S+ErXf4T+Inhy+vL34i/DZkZpFmsbkSG68TaZFIfOOlTyHUYVkvP7PuZXktrFNj/AIJwf8FcviDcfErw7+wr/wAFKZtBsfiXrulxXPwy+Lnhi8ik8K/FmwIHk3mnzxhYluJVKnylCK7cBIXK29fowDX5/wD/AAVG/wCCWfw4+Mfw+8QaxovhHULnwfrOpTa54s8P+GbF5tV8L60xLt4w8PQx/vDeK+ZL7TIcf2lG0ksSm/Bj1D2cJjqWIo/VcbrH7MusHfdeT6x2flL3jOUXzXifoFu59GNH3Gr8+/8Agj5/wUV+JXjfXLj/AIJ0/tx69Z3Xxp8H+H7fV/CnjjS9QW70j4q+E5UDWfiHTbtPkud0RQyY5b7/AN8XUVt+g1ebi8JUwdZ0p+qa2aezT6p/1qVGSkroanTr/wDWp1AorMoKKKKACiiigAooooAKKKKACiiigAorD8bfEDwb8OtIXXPGviCDT4JJlht/My0lxMQSsMUagvNIwB2xopY9hXHw6n8d/i1JDPotq3w/8OyAO11qFuk+uXS9gsDBobIEc5l86Ts0UZoA7nxZ418G+AtJbXvHPi3TNFsVbDXmrX8dvCD6b5GC/rXn0P7Z3wCvAk2lap4m1C3k/wBXfaX8Pdbu7Zh6ieGzaMj33Yre8F/AL4Y+Cr1tdj0OTVtakkWSbxD4iuHv7+RwMA+dOWaMDske1F/hUCug8W+N/BngHSzrnjrxdpmi2YcL9s1W+jt4tx6Dc5AyfTNAEXgH4keBfil4dTxX8PfFNnq2nvI0X2i1kzskX70bqcMjjurAMO4rbr5v+LXxJ0mw+M/hHx3+zZqcWoeJNa1CTTfEGix2s0dj4jsEtJ7gK1xtEKXcZhAgmZv+Wzo3yOSnungLx34c+I3huLxP4ZuWaF2aO4gmXbNaTqcSW8ydY5o2BV4zyrLigDcooo70ARjaOSK/PP8Ab8l1r/gpv+3Bov8AwSY8F3Fyvww8CRaf4y/ag1Wzmlj8+EsJtJ8MiWNg0b3JUXMnMbeUqSRSboJIz9gfte/tMeCP2N/2ZPHH7T3xBHmaX4L8O3GovZ/alha9mUYgtEdvlWSaZo4UJ43SLXiP/BGX9mHxj8C/2SY/jB8co/tHxa+OGrTfED4oX8lr5Ui3+onz4rIIRmBLeB0j+zgmOObzymBJivQwP+x0ZYx7r3Yf4nq5f9uLXyk4PUzl7z5fvPqQDwd8NfBo/wCQboPh7QdN/wCmdrZ6dZwx/hHDDHGvsqqvYCv5o/8Agsz/AMFV/EX/AAUm+P0mheCfEF1b/CHwfqEg8A6MytANUlCtG+tXELYfzpVZ1iWUBoLeTbtiknuA36cf8HBf7e/wc+H174D/AOCfPxH8beJNG8OfES4j1P41al4LhEmqWvhFJJEWyiVmQf6fcwtDIysxS1tboGOXzY4398/Zr/Y5/wCCO/7WP7Hum/8ADPX7Mnwz8RfDDxBZTW1ndw+DxBeF4i1tJI888aX0N8joQZ3ZbpJF37w+Gr3MjqU+H4QzLE4eU3PSD+yl1d2vjetl0Sb6oyrKVb93F+p/NT8F9F0fxN8bPBPhvxJbxzabqXjLSrTUoZFyr20t7CkoPsyM9f2LZOcV/KN/wVI/Yh8d/wDBL79q3XPhXb311f6RbW48Q/DfxDfKnmahpodmg84x4T7RDLEbeTAXc0ayhI0niWv6r9KvrfUtPg1Gzk8yG4hWWF+mVYZB/IivY4+xFPHUcHiaTvCak1/5L/w3yMsHGVOUos/HL4L/APBrz4t+F/7f+j/EnUPi/wCGLr4G+GfF0XiDRNKj+0DXJ47ecXNppU8DQm38lHVIpbgTEzRRviKIy/uv2XGMKorzf9p39qr9n39jP4SX3xx/aY+Kum+EfDFi4jk1HUGZmlmILLBDDGrSXEzBXIijVnIViBgEj5X0r4vf8Fdf+CgLrrPwA8E6f+yl8LrgM1j4u+Jnh2PWvHOqJ8pjmh0VnFrpqMQ6Mt40kuNkigqcV8nisVmmeKFXGVEoxVuaWi89leT72TdtbWOqMadHSKPsL4vfBD4MftA+D2+Hvx4+EXhnxroDXKXD6J4s0G31K0MqZ2SeTcK6blycNjI7V+Jv/Bwj8C/DkXxXmk8LwSeDfhf8IfhzZeGvDvhbwj4Zxpdlq93LLqMEU0NtGI7G0uzFBCsxG37Vp9sm0eYZ4P0Itv8Agh38APHokn/a5/aY+P3xsuLhi9xD43+MGpWthHIyqG+z2elPaR28eRkRjOO5brX5j/8ABcH/AIJjfCb9hf4yeEdF/Zi0K68B/DH4seEZdFkibxVqEtjF4rsbh7y2a8mvbiWMi5EkFvH9oYQQCO5ujs8qSSvY4TWChm0FGs+bW3uLl87NyvfkTt7nUyxHM6Wx+atFfpl+xR/wQUT/AIKDfs461+0R9j8afAXVdQ1xYPBvh3xRanUtNv4tsMstzBFPDbX8dkWeeKBZpZpVWFJJLi7wzybH/BFn/gil4A+P3j344eE/+CgngG6t9W+HtzD4V/4QePVru0vdN1CZBctqomh2K8Ji8v7JKrSRzJJM5QoYS/6ZW4ryijQqTctaduaC31aWmvK9XraVkeesPUcku5l/8GyUP7Tnh39oPx98RPh4dauPhxYeDb5/EXh+3kEkOu6vDJYSJBZ2zzxRzaituQnnFgIFvLcTELPCsn6G/wDBUH9mf9kf/goX48/Zr8N/EO8XWLTxd408TeGNM1LRNYe1vtPhbw3qmoXF1Bt/5b299odkjxTxyRKzOksZJ214l+zn+y78Gf8AgjJ+1P430H4U/Gb4maprOt/D3VpfAfg3x74k0/R/C3i/VYrawnt7NZ51tI7jU1YTL5qiWCK3mfM8Ukc0Vew/AWH4ofF79tP4G/CT42PoWv8Ajz4C/DFfG/xY8aaRoIt/s+u6tpcuj2WmIWZJIPtKz65qE0TQQ7vJsX2RHKD8zzfHPF5xPMsNLkSi2mlZ/C1d/NpX80tOnfSjy0+SR+bP7Wv/AAbO/wDBQD4NeKLg/s3abpvxf8LySFrC507VrTSdXt48biLm2vZ0i3KflDW80hkK7vLiyIx+l/8AwRl/b0+NHxG0a4/YS/bvsZtH+PHgHSRcvHqWrWlxe6/oqPGiXlwsErvDdxGSJJRMF84SR3CF/MmWHz3/AIOPv+CnHxQ/ZE+Gnhr9mD9nPxTcaD4w+I1pd3WteKNPmaO90bRYSsTC2cYMNxcSSMqXCktFHbzlPLlaGaP8Lf2ffjd8RP2WfjZ4W/aH+C+oRWXibwfraappTSZEM7/MJoJtpDmG4jkkhlAILRTSAEE5r6TC4DNuLsh9pjeS+vs3a0m1peTvZRdrPS736IwlOnhqyUPmf01f8FVP2IPEH7YfwIsfE/wR1UaD8aPhdqq+J/gz4qjWJZbTV4MN9jd5Pl+zXQRY5Y3zESsLyJKIgh6z/gnN+2n4b/b4/ZO8OfH/AE7SzpGuN5ml+OvDEysk2g69bYjvbF0Y+ZHtk+aMSASGGSFmVS+B2H7J/wC0p8Pv2w/2c/CH7S3wsuGbQ/GGjR30ELyK0tnLyk1rLsJXzoZlkgkAJAkhcdq+QdAs2/4J4f8ABaqbwxp6LZ/C39sLSrjUrW3GFttM8faZHvuSAMRw/brZ97McyXF0wAz5YFfntOnLEYWphKi9+neUe+nxx+5cy7NPT3tO3mSkpLZ/0j9CKKKK800G/NjoK/lA/wCCp5z/AMFKfjsf+qo6t/6PNf1frjvX4R/8HAv/AARv+IHw18ceK/8Agol+z9HfeIfCWvX0ur/EzQ2XzLnw3O/M2pRbRmbT2+ZpQcvaHdIS1uWNp9pwHmGEwObSVd254NLte6dvnY5cZTc6d10Plz/ggb/ymS+BP/YS8Q/+otrFf0/n7lfzAf8ABA3/AJTJfAn/ALCXiH/1FtYr+n8/cro8Qv8Akd0/+va/9KmTgv4b9f0Q6iiivgzsCiiigAooooAKqa9/yBLz/r1k/wDQDVuqev8A/IDvf+vST/0E0R+ID+L/AMJ/8irpf/XhD/6LFfrH/wAGnP8Ayd18Uv8AsnEH/pfHX5SfD/S9Y17TfD/hzQNHvNS1HUo7Oz03TNPtXuLm8uZtiQwQwxgySyu7IqRqCzMygAkgV/Rl/wAEIP8AgkJ4m/4J6eBdT+OHx51Zv+FoeO9MgttS8OWd0kln4bsEfzUsy8ZK3N2zYM0qsYlKrFDuWNp7j9w42zDC4bI6mHnL356RXV2km36La55OFpylWTXQ/RKiiivw89Ybn/Yr5t/b6+KXxM1EeFv2Kv2bvEc2k/Ej4vS3MLeI7XzDJ4Q8M23l/wBr6+CiELNEk0Nra7ioN7fWp5SOTH0gSVBr4m/ZY+JmkyeFviZ/wVv+IWjXGpXXxUv7fSPhHosM1rDey+ELS4e10Kwshfy20ZudVupp9RSIyqZm1S2iyWijFa4aO9Rq/Lay7yey/Nv0t1AyP2xfEnx4/ZW+C3g74H/8Eg9C0m40j4Qeba+L/A/gvT7DxFqtksFismm6bd6fdXsE5tblpGNxNFOuoBmglUyK85NX4XfGL9nP4afDa5/4Ks+K/gtqHg7WPGkqWOj+BPCupWGt2HxI1/UBbjTtT0DbH55utQRhbiXZYTSx7zqNuBZxyQ/OXw48F/B//grF+1H4P1zxf+y7qln8WvAWuR2P7QXiKO3sNBttYtra0uLa21F4JL+18U+H7x4mhnt5IbRN7LDZ3L3VvbW93a/Yv7IHhjRf2tfjy37Y9lbQxfCf4ZpdeDv2adCtY4PsbxQg2Oq+Jk8tmJ+0NE+n2ZyAllbySoMag1eriIU8PR5J/GtZvZu7vyuSbUrvVNrSKvq7oxV5a/cehfskfsueMPDHiK9/au/aovLXXPjZ4tsBBqFxDJ51j4P0wsHTw/pOR+7toyEM84AkvZ186X5Ughg+Yf8Ag58+I/xX+Fv/AATy0TxH8H/iH4g8N6w3xSsIUvfDfiC402eVDYaifJaa3kjbYzKhKlsEqp7DH6Qf7dfn1/wcjfsy/Hv9q/8AYA034Yfs7/DHVfFmuR/EKzvLjTtHhWSaK1FjfxNNtZhkBpoxgc/NU5HWpvPcPKs0o88b30ilf8Eh1r+xaR8v/wDBOLxj/wAEtPFf7YXge7+Dv/BdH9o7xx4hs9dI0jwb8SNe1S30jX7gxlEtXN5ZRRSM7SAJbmQSuyoApOAfV/8AgmN8U/it4m/4KUft7eFfFHxV8U6ppfh/VCPDul6l4kurm20oG91YYtI5JCtsMRoMRBQNqjjArzn48fCD9vb/AILD/tXfA3xHqH/BNS/+AXh/4V+Jre/8SfEDxhrkJvpbVbm1ufs8CCGGZin2WTygkcq+dcIzNahGMlLwRpn/AAUt/Yf/AOCgP7VXxW+F3/BLzxV8UtC+MXii4g0zUovFUOkxQ2kdzeulxGfs9wZw4uuARFjy+p3/AC/T4inhsTTqL2i9pOmvdlUpPlaqxfxx5Yax5ny7padUYRco27X7Pscd+zb8ePjxrH/Brh8Uvivqnx48cXPiy38cWsdr4quPGV++qQRnVdFUol4ZfPjUq7jarAYkYdGOfT9S/b5/b18aeHf2Kf8Agm1+xb8UbPwz8QviZ+zr4X8W+NPir4qsU1W4gt30qR2YC6SZHlK6dfPIZY3aWSS3UPFvklr5z+GPwa/4Kv8Aw1/4JTeKf+CW0f8AwSj8Z31r4n1yLU3+IDeJoIpLUx3djc+WNP8AJcSZ+xhc/aF/1jHHyYb668Q/8Ei/2w9f+F37Iv7X37JfxB0H4f8A7QHwb+Bvhvwprug/EK3l/s+aKDTPKkt5nginMTxm71CCRRDJ5q3GVeBolkOmO/sujipyqSptSq1pQ1jOOsEqbkoX93m6NeqsTH2krWvsr/fqfOn7JXwB/wCCtmsftl/tfaL+zH/wUZht/iV8PbvSz4q1TUvh7pjQePLqf+0HhRIp454NI2tbyA+TGQ5mXOAgI7q4/wCC/n7XHx8/Yc+BPhP9nqx8O6T8ePjN8RrzwPceKLnTQdNsJbaTTUW8ihlEqpLKus6ZI2+OaOIfasRybYhXO/s3/sx/8F9dW/ao/agsfhxa/D/4deJPiPd6dF8QPH2u6HrljpV/5RvY1l8L3UllKJNgnm3tIucSQshU/OPfPiZ/wbt3/hb9i/4P/Db9kn472ei/GP4K+KrnxRofjbWtPaKx1XVLmW1mnLxIJvsqpLYaf5J8u4CxWKRyJMZZJaMbisllioPGSpSf7u3LBWVqVnz8iV4+05bR1sr+6l7pUY1FH3b9fz/yPnbQP2dv+Cp8n/BbHX/gfpX/AAU8jT4wW/wX/tq5+Jsnwx002dzZ+ZZp/Zo03abZDmSMfaxF5mI2O35yK+5/+CIv7fn7Qv7XHhX4pfAT9r5tNufin8D/ABq/h7xNrGj26RQ6knmXFuJWWNUj84XNjexkxxxxskcbBFLkD4x034C/8F+2/wCCs2u/FSw8K/Cqy+KFz8JTos/xIk8P66PApsN1q4it7x7N86kCqNtaIxZjmG3AC1+gn/BJX/gm3qf/AATw+FPieX4n/EmPxp8TviV4kbxB8QvFUMLJFcXTbmEEW7DSIkks8plZVaWW6mbbGpSKPgz3EYOpl6jOVOU+Sny8kUmn9q7SXu2vaL2eyj1qip899banqP7W/wCyRpX7SekaT4w8IeLZvBnxP8F3El78NviPptuHutGumA3wTJkC8065CLHdWLny549pBjljhmi+dvGvwl+Gv/BXX4TXng34m+H7X4fftCfCbxFpmmeL0jvLp7rwXqMV7bXi6nYKssS3KzWqTT6XfypIiLeTKVIk1C1f7wP3+a+W/wBvrwZ4q+CfiXRf+Ck/wY0i7u9e+GemyWnxM8PaXaxSTeL/AAN5hmvbRQzKWu7E79Rs8MCZI7i2HF7JXyuExFSMkoytJfC+z7ej+5N9r36X3PHPDf8AwUC1n4N+PPgz8BP2a/2V18MfB+71S08N6B4X8VWepx+OvEWmb3szq2maGI3urHSrEql3c6hq/ktND5mEV5IZJ/TfgRpx/YH/AGupP2QbTS1tfhH8XZ9R8Q/B1be3kEHhzxCm+71jw4pGY4oJ087VLOMCMLt1ONRshhUeW/ta/sOaz8fvjS37R37MnwD+H/xU8D/FzwfaXuuafrHxEuNE0XW9YRYP7P1jWjaW88uu6bHZLGLexB8iKTz38lnu/tEPW+CvgH8G/wBoL/gm/B+yH+zV+2N4M+I/jz4QQ2Nz4V8c+H9cs9QXwz4t0+Y3mmFkjkuWsraOeL7MLZ3eT7Er25eTLMeyosM6Kalbm0kt7PW0nq2nF73SbTdtHZQubmPt/wD9mpdi+leZfsiftF6T+1j+zX4P/aB0nR5dLk8RaUH1XRbhiZtH1KJ2gv8ATpdyqfNtruKe2fgfPC1emp92vIlGUZOMt1ozQbtXg1+Ov7cHxXvf+CqH/BQT/hTui+EbTxZ8E/2ePG1toml+Fr6zkFj8TfirMkwj0+5Z+G0zTII7q5vikUzRWdnft5dwlzBj7c/4LO/tpeJ/2Hv2DvE3j/4WRzTfEbxXdW/g/wCFtjZx77i41/USYrcwrscPLFGJrlY2GJDa7P4q8y/4It/sL+Ef2c/AtrFpjWt9Y/DG3vfBujatbKCmseIjMh8Xa3v2xO5fVLdNHiW4jaSCDw7+6kMV42fZy9Ry/AzxzXvO8IeunO/WzUV195yWsUZyfPLlXzPrr9nH4F6d8APh1H4Zn1+bxB4k1O7fVPHHjK9tVjvPEusyIi3GoTquQhYIkcUKny7e3ht7aEJBbxRp6Gn3aWivFb5nzGge2K89/ab+I/i/4S/AfxP8QPh/pGn3muafp5/sn+2pHXT7a4kZYkur1lIaOxgL+fcSKcpBDMw5FehcKK5Px18Z/hD8LtSsdJ+JnxX8N+HrrVEkbTLbXNct7OS7Cbd5iWV1MgXcm7bnG5c9RRH4lpfyA8ttvgP8Efgvp9h45/aF1iT4lePLy8CWfiPxbZxXmo3uoGMv9n0iy2+VYrsiyLazSNdsJlmMjiadvkP/AIKR/Ge9+B//AAUf/Y28Hfsz+H7bw/8AGn4iePLf/hanhjwfIsxvfB7hIr/+1IoQn2yGFRdSW11PEfJ+w3UkXl7ZRX1p4c/ZS1S2k134ifAT9oy18Pf8JLZFvDN94Z+Hvh1raxtZHE0QWRbXzLyHGMbpfm4bOea+Ltb/AGmP2bf2Efg5+2N8UfBXwktdN/aq+DegwWnjjxdrmsXHiHUNeOpQWy6JqkeoagzzGwlBspJNNDLHaNb/AGfaUSCaT28ppyq4tqMXUbVktlep+7V77RTktk9bLS9zOppHsfUPxC/be8T/ALQX7XGrf8E9f2K9U8vW/Cmnx3Xxl+Ksdml1a+A4JsiGytUlV4LnWZ9r+VHMGgt/LeWWO68iW0O98INS+Anw2/a78TfsH+HPAul3Gqy/CXTfFniDxF4i1y51TXfEtvcX99p5jvXu4XkvI4lt1HmS3UhVbhIViSNFNed/8EBP2UE/Zf8A+CavgnxJ4jv7jUvGvxatx8QPHmvahNNJdahf6rGtxH57TkyGWO2MEb5PMscr9ZGJ+TdB+LH7Tlx/wck694/iSG403S7bVvBreG9N1KcTahpkWg3GqWMDRy25jzJcWLuuLkRRyyO4jjaSUTaxy2jiMViaOGl7tGDd9uZx3fo3ey6K19btr2jik31Prb9gD9rzwT4S0/8Aag8BfEvx3baf4L/Z7+MWr2djrWpTYt9I8PtbR3wtS5Y4jtJpLy2ijAAit4baFR+7ArW/Zy8V+Pf+Cpei237RPxA0XxB4P+A94zP8PvAFyz2V54+s9wxq+tBSJP7OmUYt9MBENxBI8l39qjuIYYfyv139kv8AaS8Ra9+zr/wS6/aJ1h9H8VftdfGTXvjV+09pOnSfZN9urrdLpCyRMPlS2s7uZoWEiRXvlFCfKBP9AGi6RpPhrS7Xw5oWl29jY2VulvY2NnCsUNvCgCpGiIAqqqgAAAADAqc6wmHy+MZU3zSqXaa1SjF8jkvOc4yafRJNavR05SkfM/8AwVNi8L/s+/8ABOvx18ZvhtZ6f4W1z4ReE5dd+G2paXYxwf2Pf2hSS3ghEYGy3maNLWaFcRz280sEgaOR1P0B8HviJY/F34S+GPi1ptg1rbeKPD1lq1vayNuaKO5gSZUJwMlQ4GcCvkf/AILgfCf4zftefBnwL/wTu+Del3EUXxo8dWcHj3xMjQKmheGdOmivb64XzJFZ5962wjiVSJB5isVyM/W3gbxH8KrbQ5fCfgHxNoslh4Uu4tBurTT9SikXS7hEiVLKTa58qZVkhHlNhsSJx8wz59WnRjltOW83Kb9I+6l98ub0t5le9zM6yiua8M/FX4ZeN7m1s/BXxI0PWJr7R49WsYtL1iG4a4092KJeIEYloGYFRKMoSuAc10tee01oyj8p/wDgrD+wT4+8GeLvDfxP/ZBa40HxxofiTUPFf7PuvWMxVtN8VN5l/q3hGULkS6drMCXl1bxzr5UV9HeWslwsGo29pX27/wAE3f25vh5/wUZ/Y+8I/tVfDyKG0OuWnleINDjvBM+iarF8l1ZOcA/I4zGWVDJDJDLtAkFeg/tBfBbQf2h/g7rfwh8QaleacmrW6Gx1rTWQXmj38MqXFnqVqzqyrc2t1FBcxMQQssKHBxivzD/4J/fGHxF+xj/wVhuPhT46srXw/wCFP2sbfVLzUvDtpJJHp/h/4r6HKYNfgtFuJy62l7tN3BK6CS4hvtLCKFCivco/8KmWyoz/AIlK8ovq1vOP3XmuzU+sjL4J3WzP12FFAorxzUKKKKACiiigAooooAKKKKACvP8Axj8X9Sn8SXHwz+Dmiwa94mtRH/aUlxMY9P0NXGVe7lUE7yvzLbIDK/yk+Wh80ec/tI/tVab4X+DXjD4xx+IbrQfhn4L02e78T+OrGESXWpJGpDWukKTguZMRfamGwMdse5syxfk3Z/8ABxH+3tpHh+8+Jf7Mn7EPhfQ/gz4Z1L7LcfaNB1K/igaRl2pe6pHIkYuXLgs23JaTJ3k5PsZXkOZZxGUsPFcsWleTSV3slfd/0zKpWp0viP2y8B/BTTvDeu/8J/4y1qbxN4uaJ0bxBqEIX7NG+N0FpCCVtYflHyp8zYzI8jfNW149+I/gn4ZaF/wkPjnXo7G3aZYLdWVnluZm+7DDEgLzSt/DGilj2FfGvwe/4La/DH43fsFat+2P4Y8BXGm3XhfSruXx5Y6jIz2Xh25gACxtMqg3LTs8XkQxgSSeau/yRlx+cOn/APBfn/goW2v6p+1t4I/ZT0PWPCOm366dqPivxD4bv7xbNWC7bM30EiW9hu3oTFEgy8i7zKcE9GD4YzjG1alOEEnB8r5mkub+Vd36aWs76oUsRSik29z9uDffHz4sSSjSoD8O9AZkEF7dRRXWuXaZBZlhbfb2YI4UyedJ/eiiNbHhT4A/CvwxrNv4qPhv+1tet4Vjj8ReIbh9Q1AADHyzzlmjz3CbR7dK83/4Ju/t4eCf+CjH7Lml/tF+D/DdzokzX02m69od1MsjWGoQ7fNjV1xvjIdHRsAlZFyAcivfq8XEYetha8qNWNpRdmuzRrGSlG6PP/iLf2er/GTwD4GFs8k8N3f6/IySYEMNtbNa7mx/elv4wAeu1vQ1De+H7PwF+0BpviTQJo7S38a29zaa9YRqAl5fQQrLb3eAP9aIIpomY/fQRA/6taPgteT+P/EviL41vd28+nalcrpfhVoFBB060Z1abePvedctO4I4MSwmrGuazc6x+0ToPg/T9xg0Xw3eatqzbTiN5pEt7RT2+cLen/tjWIzvqO9FHegD4F/4LGxN+0r8dv2Z/wDgmfG3naV8UviU/ib4jWf+sgufDPh6IX09ldqOViuZjCI2OP3tuMHI4+7NQv7LTbS41HVLyO3t7eNpZ57iQKkUYGWZixwABySeAK+Gvg2sfxz/AODgz40ePpW3w/An4F+G/BcdrJ8yx3etTy6wbhQc4kMMflllx8uAevPef8FxfjZdfAX/AIJW/GLxZpc7R32seG08NWbRTeXKr6tcw6a0kZyDvjjunmBHIEJPavXqYepWrYXAwWrUfvqNNP8A8BcV8jKMuXmm/wCrH8537cP7U+uftr/tb/ED9qPUVuZ4/F3iCSXw9ZrblZYNKiAt9OtxF2lFrFAHAxulZ2xlzX9GX/BGb9gLxV/wTl/YwtPgz8RfEsepeKte1yfxH4ojs5jJZ6feTwwQ/ZLYkAmKKK3hBc/6yXznAUOFH8u0lvbzW7W7xr5bLtK9OK/Xn/gnJ/wc8at8MvBNn8H/APgoR4R17xT/AGeEg034leGIYZr6SLgKupW0joJWQZzdQMXkGwNAXEk0n6bxllGY4jKqOHwEb04bxW9krRt1dtbr4tUcGFqRVRynufp5/wAFCP8Agmb+y7/wUx8A6J4G/aR0jVI28O6obvR9b8P3kdrqFukgUXNqszRv/o9wqIsseOTHG6lZIopE9A/af/aR+EP7GX7PHij9pL4z6v8A2X4T8F6SbvUGhVd5AKxw28KsQrTSytHDHHkBpJEGRnNX/wBn39oP4O/tV/BvRfj98BPGcPiLwn4ijlk0nV4beaDzRHM8MitHOiSROksTo8borK6MCARXyV8b7CL/AIKAf8FavDn7M2pFLz4Z/sv6VYePPHunrJuj1LxlfiQaDZzrw+21tkm1AbSUZpI1kUgivymhCtWl7HESkqdK7a193VXST+Fydo+rVz0W47x3ZY/Y3/Y6+Kv7VPxV0n/gpj/wUu8JsnjpSbj4O/B293Sab8K9LcrJCfJdR52sy7I5bi7kUOjqiIsPkRxxfdFJ8/tTf9rrmuXE4mpianNLRLRJbJdl+r3bu2222VGPKrC43/NXxL/wWRHwu/aX+Ftv/wAE0dJ+GsPjz4tfEu3GoeEdIjuPJXwXbwS7D4t1C5CsbKztnYxqoBkv5JGso1kWWcx+zftmftXa18CLPQfhX8FvClt4s+MHxAmmtPh34PublordmQKZ9Tv3QFrfTbRXSSeUDcdyRR5lljUy/safscaH+y3oeteJfEvi668bfEzx3qEeqfE/4mataiO88RX6oUjAQEra2duhMNrYxnyraH5Rukkmmm1wspYSUMS907xXdrr5JP73ourSfve6fP37AOueD/8AglX8CrP9kL9tvxbeeG7rRNYvpNN+L3iq8f8A4RbxLFdXcs8Xk6m/7rTZ1QxwnT7xoZjJGRCbuMCdvtax8Y+Br/w1/wALB0/xTpc2jy24m/tuG+ja2eIZw/nBthUZPOcVqXFtb3cDW1xEskbIVeN13KwPUEdxXjV7/wAE4f8AgnnfeKv+E61D9hD4Mz64ZvObWJvhfpLXXmf3/ONvu3f7Wc1FfELF1p1qt+aTbdrNNvfTS34+g4rljY83+Of/AAVm/Z28O614e+FX7MvizQPiX468aeLk8K+GZbPXPJ8LWusvFNILfUddRJbW3kVYX/0OIzX0rMixWzl8j1b9kT9lbQ/2W/BOswz+KLjxL4w8aeJrrxL8RPGV7C0Umt6zckeZIkLSSfZrWJFjtra1DuILa3hTfKwaWTK/bq/Ys8Dftn/sjeIf2YZ2j0Oaexjl8E65p8Zik8Nava4fT763MRVojDKqcRlCYt8eQrmsf/gl7+1b4r/bB/Y28N/Er4o6T/ZnxB0ia68M/FDRZFRJLDxJpk7Wd+jJH8sW+WLzljGdscyDJxW1SNH6j7SjdWdpJtN7Xi+mmj0t7rSvJ3Vl73NZnzT/AMF6/wDgkF8Rf+Cg2h+Hfjx+zfc2MnxE8G6Xc2Enh7UroW8fiLTmbzlt455D5cFzHJ5hiLlIpPtDiR4wFkT8A/ir8K/il8CvHU3wv+N3w31zwh4it1LPonibS5bK5dASvmosoHnRkjiVN0bDlWIINf2Ne3U+tee/tL+E/wBnDxL8GNdv/wBrXwV4S13wHoOmz6x4hh8baLBf6dbW1tE00tzLFOjriNFds4yBX0nD/GmNyagsLUh7SC2WzV+i3ur7K3XcwrYWNaXMnZn5Vf8ABqF+1rdXth8Rv2GfEuqNJ/Z+PGXg2B5CxjgkkS21KJeyRJO1lKAOsl5Mfr9kf8F4fhH4i8d/8E99c+NPw2RE8cfAzXdP+J3gm8lkwlteaPL587svVwLI3n7vu2zrjFflN+yJ+21+x5pX/Bab4Q/EL9iX9lFvhT4H1XxZL4X1ITeJL64uvEcerIbC2d7SWZ7bTYluZbWQWsCE5jUu+T5cf9Cvi7wpoXjzwrqfgjxVp8V5pesafNY6lZy/dnt5UKSRn2KsRT4ojPAcQQxypuPtOWo4yte97SUrNrW13r11S1QYf3qLh20Mj4F/Fjwz8fPgv4R+Ofgss2j+M/DNhrmktJ977Nd28c8effbIK6wlunFfEP8Awb5eJfEE3/BNXQPg3411Y3niL4S+LPEHgXXpduAJtP1OdYkA7bbaS3XH+zX3BXy2Ow/1XHVaCekZNJ90no/mjeMuaCYVG6LKvlycqeCGXrUlFc5R+Zekf8ENdK/Zb/4K/fCT9uH9kDSbOx+GY1rW38b+CEkWJfC09z4f1O3iuLAHAawluJ40NqPmtZJF8oG2fy7P9MV3dq4Xx5+0L8Ifhh8U/A3wT8Z+N7S08WfEnULyz8G6CzbrrUWs7Ka9upFQciKKCFi8pxGryQpnfNGrdyPzroxuOxmO9nLEyu4x5U3u0m3v11bV/IUYxjexJRRRXOMKKKKACiiigAqjrwLaLeRxxszNayBURcljtPAHrV6q9/efYbGa8eNmWGNnKp94gDOB70Afmz/wQo/4IcaT+wT4N0f9ov8Aag0mx1P423mjrDa2Mckdxa+CIJIdkttbyKxSa+dC0c92pIVWa3gPlGaa7/Sr7o21xXwC+P8A8If2ovg74f8A2gPgL46s/EnhHxRYreaPrFix2zJkqyMrANFLG6vHJE4EkUkbo6qyEDt92Pm/OunMcbjMwxkq2Jd57drW6JdEuxMIxjC0dh1FFFcxR80/8FVPF/iSy/ZIvfgr8P8AWm07xV8ZvEGnfDfw5eRs4ktm1icW15doU+YNa6eb+8BHT7LmvH/+Csvxc/ZV/Zi/Z88I/B2fUvFHgLxD4HvdB1H4I6z4f0f7BpOj6hHK2mWiHVtShOiRxRW8s4uLW8mDfY2dlUM0Mg9U+PrSfEz/AIKbfs//AApbUM2fgnwn4w+It9abTt+2JFZ6DYFu2fK1rUyM948jpXw7/wAFBfGXwY/4ah+JPxy/Z2/ad1v4geONQ1yLwxqHwp8D2/jWw1b+0tOsWSbw/Y6x4feSyE5+xXNz9j1Owu4fM89pGhhEkiexluHjUlTi05JJz0W7b5Um7WSsua70s2k02Z1JaM9I0n4g/G/4xfsor8WJ/jzeax8YP2pvElr8IvCF5ofhGDSYvBen2M+oQa1dWkdtql+jSwwWmuaib+G8eG4aGw8tVRIs/o38Ofh/4Q+EfgDQ/hZ8OPDsOk+HvDOk22laHpVrny7Oyt4lhhhXcSdqRoijJJwtfLXwn+Fvhof8FHfDfwg8MeTN4Z/Zl/Z+tLXSw9vDE/8AbHiG6eATskEcUKzpY6C+fLjVANUkwqh8V9hZ+XDVw4+opNRjtvbbf4Vp2io/NvuVEd91f71ec/tI/sxfCH9rP4fx/C342aZrF1osepRX6R6H4q1HR5vORXVSZ9PnhlK4kbKF9pOCQSBjZ+Nnxc8FfAD4O+Kvjn8SNQltfDvg7w7e63rlxDCZJI7S1gaaYqg5ZtiHCjkngcmvzH/Yb8M/8FLv+Cknhv4hftc/Af8A4K5+K/hn4b1L4weJbTwJ4e1L4Yabr9tFoiXm+z/d3jptxDIkflkZXy+uSa0wODqVKcsT7RU4waXM+b4nslyJu/UUpWdrXPqpf+CHP/BOxh/yJXxHP/dfPGX/AMtaX/hxz/wTrXr4L+JH/h/PGX/y1ry+58af8HAn7HIl1vxz4C+Fv7VXhCxR3uG8JyN4Y8WFAMtL5BQ2jhVyVggjlmlPyg5Ir379kL/gp5+yh+2Z8M/E3xC8IeLLjwleeA/PHxL8I/EOFdH1jwaYQ5lOpQSviCNRG+Zg7RAxyKWDxSonVWrZxTp+1hiHOHeM27drrSUb9OZK/S5EfZydrWfociv/AAQ5/wCCdzf8yT8Rv/D+eMv/AJbUf8OOv+Cd2ML4L+I2f+y+eMf/AJbV5bd/8Fcf2p/2z/FOoeB/+CO37H0XjrQ7C5ks7v45/FK6n0fwlBdKSrC3hCrc6mqupWTymjljOD5ZjdZTes/2Hf8AguL8VrdtW+Mf/BZDRPArXS5uvC3ww+C+n3Nrbvj/AJY394YroqDx8y5I7iui2bU3bE4v2b7SnNy+cYKTXpJRD930jf5I9E/4cef8E7V+X/hCfiNz/wBV98Y//LWj/hx1/wAE7P8AoS/iN7f8X88Zf/LavOf+CKn7amvfEbUvi1+w/wDHX446948+K3wn+JXiWyvNd1zTfKN7pFpqjWNvOHVfLG542PlAsUDdSMV9/DdjaRXJjMVnGBxDpVK87rrzS1T1TV7OzWqKjGnNXSR8j/8ADjj/AIJ1/wDQlfEb/wAP54x/+W1ezfswfsffAn9jzw3qnhX4D6Pr1nZavqC3moR69401XWnMqxhAVfUbmd0G0D5FYDvjNercYxTdnGQa4a2Ox2IhyVaspLs5Nr8WVGMY7I8w/a1/aj+FP7Fv7Pfij9pj423l1H4e8L2ay3EOnQiW6vJnkSK3tYEZkVp5p5I4U3MiBpFLvGoZx5P/AMEpv+Cm3hP/AIKifAzWfino/wAM7zwdq3hrxJJo+u+HrjUhfRo3lpPBPDciOLzUeGVMho43SWORcMgjll+ZP+DrjX7DT/2A/A+hzTyLc6n8Y7AQRRzbd6x6Xqbszr/EgwB7MyH2PWf8Gw/wj07wH/wTDs/iPbp/pfxD8d61q93Ix+bFtc/2Ui+oUDTtwHTMjH+I17P9l4Onwt9elf2kqnIuySjfbzs9fJed8/aSeI5Oljsfgr8DI9Q+E/7SH/BGW78TTaFpenaNdp8OdRksTP8AZPBHiaC7FtFGpmDzLY3a6rp6DehWGzteQXBr5c/4J3eNvAvwI/b28J694k+O/wANfiJ4u1H4cweCdW1T4f8AxGF1penadJe27wz3E1xFYadpG2e2eGx8NaTZCbF1cyytOIxMv3J+1HCPhJ/wUD/Z2/aDs2ht7fxfLr3wt8SyurfvY72xbWdPdsZ5ju9FeBCcYOpOM/NXxv8AtlXPjv4q/tp+LPBHwM8YTeM9H8L+IZD4+0vwXefD7wnBoUkto00CTazePc6x9qW6XE7xxRMBuIAaLEpgubFc0XJJVI8zu7a/C+aVurV7OSjdrqwl7vyPsb9kpYfgV+3P8ev2VAY4tL8RXWn/ABY8G26tJ8iat5tnrEC7sr8up2D3jgY+bWgcc5r6my3tXyX8a/EFzpv7Zf7Jn7TUE+hww+NrbxF4B1iTTNSjvLaSPVdFXXoBDdbE+0xC58OosUgChxcZAHmYr60O7HavFxC5nGf8yV/VXi/vtf5mx+Sf/BUf4ra18cv+Cvvg34ZeEbXSdUt/2Yfhq/jLTNL1QzGy1D4i67eW2k+GdPutpCqyXtzpNzFIeQsk3uD+nvwL+D/hr9n/AODPhf4KeD7i6n03wnodrpdpd38nmXN0IYwhnnf/AJaTykGSSQ8vI7seSa/Kz/gmvJN+1F/wUU+MXx5m1r+0F8Z/tbast/ZsrGG+8K+B9GkttOnBODhNS1rQJB1HmWqA/cFfsBypr0c7l7H2WGW0IRXzesvunKfy9CKfvXZJRRRXiFjW2gfPXyD/AMExPDtn8GtG8VeD/wBpLVNNi/aM8SeOtYvPiVqWpXBW+8UxLqF02lXdm8wDXOlppstsltHBmG0HmWpEU8FxEv078TviR4I+DXw8174sfEvxBHpPh3wvo11q2vapcKxjs7O3iaWaZgqliFRWOACT2BNfBHxM/bu/a1/av8TzeFvgF8I/Buk/CHUYb+a08ceIr6y1K61NLJ027bWRpLcxXUgdUCLOximh+eGf7VHY+hgcPiMVTnCNlF2vJ6WtfS+76vlWrsn0FdXPor9q7/gp1+yv+yrFdeE5/Fc3j34i+Wf7H+EPwzhOueKNRm2syothab5IIzsIM8wjiB43biqn46/Yy/4I+ftBftH+B/2oP2h/+CnBt/D/AMQf2rNMfS7fwrp8y3j+CtLiB+wb3RxHPPCyWZjiyQsdjD5jl5ZooqWm/wDBSz/gof8Aso6O3hDxx+y78EdD0AeKtfj07XbnxV/ZtrJaR6lItnhNPgljy8L28EW3M0x2MUy8nl0fCf8AwXH/AGzND8KaXo/ia1/Z61zU7PTYIdQ1l/FGtWp1C4SNVluPJTTisO98t5akhd20E4zX0mDyfO8Lg5QwMI+/a9RTi21GSklHW0VdJv7V0tbaGTlTm7yPsjwJL8SNO/YNh/ZR+L3hrW/DfxD0/wCFM3hjUNU0bQ7y50l7uDTHtf7RtL+FDFHbSmIzRCeSGdVkRZUil+Sv5+/DPwv8J+LPijpfwp8D6poUPjHXvA8XjXSvHNw2uwoft+ni3WR7mO9+0rM0UiB1W2KrJuk5UGFv0Y/ax/4K4/HT46/CLwj4N+Hv7Rmj/Dzxnqd94h0PxdoHw7kg1CO8aXTjd6LeI+o2sd4YZZLebTxHbeU0t7cBBI+xYZvl3wX8L/AcnxM0D+y9C1bR7i10Twr9juo1bz7KxvGfTbjRd6wpdbNPUJeOvnBQY1zHFhZa+g4Zo4vJ8PXlXVpVb6JXs02ryutn0Sb036GNblnJJdD9if2q/wBj/wAS6r+1b8AP26fhvo03iLxF8HJNU0fxHosdxBBc65oep2LWkssTy4j+0Ws5juljLxiSL7UoJcxKfQfin+1rqPhTSdC1H4W/s/ePvGU2qeIo9NvLKPwjqWmyWcb2txMsxN5aouGkhitg0jRQRSXSNcT28SSSr+aX7Jf/AAW7+MPgj9mXS9K8XftA+FfiV8VNWttHurjQvH2pQ2R8NwDTI21X7Q2k2jygreS20ccV0onLXU2CyW0vl9T4q/4Liftn614dvNL8M2n7POjahNDttdVXxNrd19mfP3vKbTgr9xgkV8t/q3nmI5YOKkoXineytdvROzsm303utbHR7SnujpfEPhT9qTxl8VfEHxK8UaF408L+MPF/ii88C658TtP8D6vdXXh7w/aTM95Z6DBZ263RGpSWUSJqCy2kFpYTWE8Mk2qQ6pcy6Gofs0fGX4kaf4b+Fvg/9m/UvB/h/QfEEuhfDvS/EnhWG5tbPXzYzW9z4v1m3t7eHT/sOmaSn2Ox0+FBZXmoyTRRGW0+xakaHhP/AIKk/wDBT39oTUtHsvhL8FPhRb6H/wAJvp2n694u0Hxl9st4LOQMbj5rxIwpTKBwEaaEK5khXfai67HwP/wUv/bH/Zz8VmD9s74ZeHta+F2m/Zzq/wAU9L1SG31G3t5bJbqS/ks4h5RhtW85JosQTLHC4jF1NHEt7NTLcype5FR5kn7qknLftfXso3b35Y6tsjKMu53f/BMX9nTWfAHxE1n4lSfDXxXp+nrpU+iaXf8AxE+1JqkVvFcRqJn+1xpPf6lqYt0v9Sv3WKICPSbCD7UunyTRfb1ZPhTxT4b8ceF9O8beDdatNU0fWLCG80vUtOuBNBeW0qB4po3XIdGVlZWBwQ2a1f4Pwr5ytUlWqOUtzQR/51+Tf/Bf74HeJfDcHiL40fCKyWDxLotnpvxt8F3UNr8lt4l8Iz2lnqs87ty5uNEvdNdIUIBHhlmI4LD9ZOuMdq+cf+CkngPwz4u+GfgnWvF+jSappth8UNI0nU9HjjZlv7LxF5vhK6VwGHyJB4gluDuyoNupIOK6MsxTweOhV7O9u9uno3o/ImceaNj1z9nX4zeGf2jPgP4N/aA8FxyR6R448K6fr2lxzffS3u7dJ41bgYYLIAR2NdpX5/8A/BtH4717WP8Agl5pfwV8aXDSeIvg7451/wADeIi8zOUuLa9e4SPkAhUgu4I1H91F+g+0fiH8XvD3w+uYtCj07UNc1+8h83T/AAzoduJr24TeE8zazKkMQY4M0rxxDu2arMMKsFjqtBbRk0vNJuz+aCEuaKZ19FeatpH7Snjt4JdU8V6T4DsWRHms9Dt11TUQcZKm5uEFumOhxBL7N3qTUv2Y/h34ouPtXxD1XxL4mbAzBrHii7NqeMHNrFIluc+8dcZR2GseNvBvh9pF17xbptl5Y3SC8v449oAJJO4jGACa5fUf2ov2bdJuo7C/+PPg9biaYxRwJ4it3dpByU2q5ORnpitHwn8Cvgr4Dj8rwV8IPDOkcg503QbeEk4xklUBJxxk11Nvb29tH5dtbpGv92NQB+lAHnOkftd/s4+IHkTQ/ilZ3jQ4Mq21rO5TPTOEOM4o0v8Aa1+AerxzS23jO6jW3/1rXWgX0A78/vIFyOOor0qkZlVdzHAoA8si/bX/AGTms7jUrr4++G7O1tUD3N1qWoC1ijXk5LzbVxwe9eR+Gf25f2Rv21/iTefCDwh+1b4Jfw7p93JDdaHZ+Krb7f4raMtHNEYydw0/cR9w7rnaekH+u+Zf+Dif9o/4t65/wTwm1v4I63PpvgHWvHVloOtapbxkSeIrN4ZpC0MgYbLEzRJHuxm4OQP3XM34I2ural4dvIPEWg6hLZX+mzLdafewSbJLaaM7kkVv4WVgCDX3PDnBtPPctliZ1XF3aikr7dX5Xey6K9zkr4p0anKkf2CeKPC3wL+L/wAO7r4V+LNG8L+IvC11ZpDeaBdRwXFlJbptZUaE5TYuxSBjA2ivx1/4Ksf8FSv2eND+G+uf8Eqf+CWXwU8O32n+KLuXS/FWo+ENBQ2UtxM6CS10yCBdtzcORte5AKpt+Te3zx/V37R37LPxh/4KKf8ABNqS4+Hfwu8N6D4s8QfDrSZNKurzR4dK1DWNVdbR7mWWUwB7K02rMqxrh5uM7Y8LJ+ffwV/4IL/8FuP2cPHEXxK+Aup+GPCfiCC3eCHV9H8eRJMkT43IC0BG04AIxyOOlLhfC5XTjOtjMRFSpy92nKXLFySVpvq1fRWXTW4YiVR6RW+76n6Rf8EgP+CXVp+yz/wTzvvgj+2D4P0XWr7x9rLeIfGnhXWYYruxsvlhWC1kDZjlMaW8bu3QSZxkKDXyD/wVK/4Ki/sv6R8Ide/4JT/8Er/gjousHxhfSaTr954L8Pp/Z4mmdRNb6fDAmL26kYBTMoMa/wAJZgCnZ2H/AAT2/wCC7vxb/ZB+Nvwb/aj/AGjZNa1TxNpOjW3gnSG8YWklrdlL8SXyTzLaiSBTABjYw8z7jZU4r5x+A3/BC/8A4Lkfsu+MJfiB+z1q/hPwjrk1k1m+q6V40t/O+zsys0YaS3baCVGduCenSvTwNPL6mYVsXjsZTnNT5ox5uWm5csWpdW0r8u17xtqZzlU5VGEWlbfqfqJ/wQ7/AGGPiN+wL+w5ZfDP4wtBF4s8Q6/c+Idd061m8xdPeeOGNLYsPlZ0ihj3leN+4AsAGP0P8bta1jVIbH4MeDNWmstc8WpKh1C3hLNpmnR7Bd3YYcI6rIscRP8Ay2mjOCA1fij+xV/wXa+PH7BXx0+Kfwp/4KUeN/HXxS1HSdQXRLOx0q+sLiPSr+zuLiO7IZmhDK52AMM58voK+kPgd/wce/so6poXxO+PPin4JeOE13SbOxur22a6sCZNPfUUs7Oxsw1yM+V9p8+XgZeSZumxR4ec8N8RVswnXlD2nO0+aPwvmta17Pd2NaVeioKN7W7n6nadp+heEPD8Ok6ZbW2n6ZpdmsVvCmI4raCNAFUdlVVH4CuM+AMt34u0vVPjTezs6+MrxbvR1aMr5OkouyyXB+b503XJB+69069q+Nv2Tf8AgtN8HP8Agqv8Wf8Ahkf4PfCvxh4Xe80uXU/EmpeIo7MxyaTBJEJ7WMRTOfMm81ISSuBHJIQdwWv0Iiiit4lhhRVRAFVVXAUdgBXzeNwOMy6t7HEwcZWvZ9n6HRGcaivFklHeijvXIUfCf/BJZf8AhMv2v/23PjNPHvuL79oJPDUtw3LFNI0yCFFz6KswAHavKf8Ag6/8Wah4f/4J5eDdD09yV1z4xWNveQr1lhi0nVbnH/f2CGvVv+CJ0baf4x/bK0K5/wCPhP20PFt2R/0ymtdOZP8A0E14j/wdp2Mx/Yz+FOpf8s4/jJHA/wDvPouqMP0ievq8q/ecW4bm0s6dv+3YLl++y+85qn+7v+up5V+xT/wbTfsW/tIfBPSfi9qH/BQ/XPHlrqMIb+0vhGunWtjbz4Bkti15DeSF4idrCRYZQV+aOI5jHveh/wDBqt/wTo0s/wDEy+Jnxe1T/r88TWCf+ibBK/DH9nX9pr9oT9kf4kRfFv8AZo+LWseDdeXaLq40q4Hk6giZxDdW7KYryMbnIjnjkCltygMA4/pv/wCCVP7a/iH/AIKDfsQeE/2l/Gfgu30HW9QkvNP1yz09pDZSXlndSW0s9t5hLiCVot6xs0hiLGIvKYzI3t8U0+KMnf1hYuU6Una8WoNPdJxX+HddtloZYd4ep7vLqejfsofsvfCL9i/4BaD+zZ8CtIu7Pwx4c+0/Yor6+e5nkkuLmW6nleR8lmknnkc4wo3YUKoCj50/4Iq2Nx43+HHxo/ax1OZri5+MH7RPizVtPvJlHmDSbG8OkWNvuHVYo7BgPdn9a+1C2ePSvjD/AIIBwjSv+CYfhXwjdXO++8P+OPG2naqn8UVwnivVmKt77XQ/8Cr4mMnUy+vWm7ylKCb6u/O3+MUdf/LxL1/Q+0fue9eO/tifta6N+yh4Asr7TPBd94z8deKtS/sf4b/DnRbhIr7xPqzKWWBXk+S3gjRWmuLuT91bQRySPnYEboP2lf2j/hp+yf8ACDVPjT8V7q+/s+waKCx0vSLNrrUNYvpnEVtp9nbr81xdXEzpDFEvLOy5IGSPKP2PP2d/jLr3j2+/bj/bU0yzt/it4m0trLQfBtjdC6sfhvoDSCRdFtph8txduVjkvr5RiedQsWLeCAVx06UeX2tT4Vsv5n29O76LzaL8jS/Ys/ZL8YfCa91j9of9pzxhZeMfjd49hhHjPxNp9vJHp+l2qFmt9D0iKX57bS7UswjVv3s8rPcz5mlIT6H/ANujZuHDU41jOpUqTcpb/h6JdEuiDbQKKKKoBP4Pwr4m/YGsT8Iv+CnP7ZH7P9jbW9roOqa74V+I2iWUPV7nWNMkt9TmI6Za500Me58zvX2xt+SvjH4Er/wkH/Bcr9oDWNK5g0H4HeBtM1Qr2uZ7vVrmIN7mIH8K7sCk8NiE19hf+nKf/DfMmXxI+zGbjOK+Pf8AgvX4c8QeLP8Agkl8ZdP8N6lJbzWuj2GoXEiSFC1raapZ3NzGSOzwQyKR3DEdDXX/ALXn/BWv9gH9iHUbjwr8dv2g9Mj8TWq/vfBugxyanq8bGMSIsttbK7Wu9WBSS48qMjndjmvxo/4Ks/8ABwF8UP2+vBGofs7fAzwBd/D/AOGOoTRHWm1WaKXXPEEaMsiwzmIvDZQbwC8MMkry+WgM4jeWB/W4byPNcZmFHEU6bUIyUuZ6K0Wm7N7/AC+ZjXrU4wcW9T4H+H/ja4+GfxG8N/Eu0k2zeGfEVhrELbsYktbqK4U57YMYOa/sk6SV/F1r1ncahod5p9rHukntZI4x6sykD9TX9ovV6+p8SKa5sLLr+8/9t/zOfA/b+R8K/wDBG+2Xwf8AGj9s74WfMy2v7WGt68N3b+07S0nI+mUJ/wCBV90A9q+HP+CVyre/tv8A7b2tQHMEnxvsLZf+ukOkwq/6kV9yKPm5FfB5tGMcb7q3jTfzdOLf4s7KXw/f+Y75/avlv/gqB/wVI+CH/BM/4Rr4p8a417xlrUcqeCfAtpdCO41WZcbpZG2n7PaRkp5s5BxuCoskrxxv9R+Z6Cv5T/8Agrr4u8VeNP8Agpx8bNS8YeJL7VJ7Hx9eaXYTX100htLG3kKQWsWW+SFFziNcAFnOMuxPp8KZJRzzMnTrS92K5mu+qVvLfXyM8RWdGHMj3D/glb+0/wDG39sj/gv38Iv2g/2iPGTa14m1nVNfQvHGY7WxtU8Ma2YbK0h3H7PbRbn2Rgkks8kjSSyyyyf0fV/MH/wQNz/w+Q+BOf8AoJeIf/UW1iv6fB14r0uP6NPD5rSp01aMaSSS6LmmRg5SlTbfckooor4k6wooooAKKKKACqPiH/kBXn/XrL/6CavVU17/AJAl5/16yf8AoBoj8QH8tP8AwR8/4KtfF7/gmN4xsbvTbe68RfDXxHFav468CLcAGZxEif2hZM5EcF+iKByVjuI41hmK7IJ7f+mT9nn9oX4NftV/CLRfjx8BfHFn4i8L69b+dp+pWu4YIJV4pEYB4Zo2DJJE4DxurKwBBFfx3+FP+RW0v/rwh/8ARYr9c/8Ag038YeLrf9oj4sfDqDxHff2DceD7XVJtG+0N9lN6t2kIuRHu2ibyj5ZkABdVQEkRqB+ucccPYOphJ5lT92cbX/vK6Wvmr7/f0t5mErS9p7N7H7tUUUV+RnpnzH8OrbTPEn/BXT4sa410ZJvDHwC8DadDH2iN9rHieebHpuW0tc+u0e1fFfh34mfFX9q39tr4X6n8Uf2RrHSdf8O+NtMvNI/aEs/BuoL4kudKEzD+yLhPDt7NbW6NE08M91cajLpzQ3m/7F+8lgi+on+CehfH79v79qP4N+MNX1PTLDXvhR8MPMvtHaJLuONb3xMweCSWOQQyboSFmQCaE/vInilSOVfgn9gHw3+zT4g/4Kn+Ebj9lT4h/CP4lPcXuoX/AInj8M/sv6foOmaW9gIIrm8s59W117/TLlHubbyxpVr5E5keR0mMc00f0uFoUfZ1pt6xpxtpLRuCe60V9VaWjv8ANc8+bS3f9T9Jv2EmsfE/7Sn7V3xOitpPOuvjlZ6FDK8m4fZtN8KaFDsX0AuZLw47GRvevp6vlv8A4JpmMar+0RbMmJof2mPEguF28gtBYyLk98xvGfowHbA+pK8DFSftteiivuikbR+E/Mf/AIOjP2iviP8AB/8AYo8L/DT4b+MJtJX4i+MptI8VJDDC/wDaGiDTLz7RaN5iMVV5XtiXTa48vAYZOfTv+DcXw/FoX/BIT4a3Jt2SbU9W8SXk+VwXzr+oIh/79Rx/hXyH/wAHdfiSSO6/Z98FxzL5dwPFd/NFu6GL+yIkJ/7/AMn61+gH/BFTw1H4X/4JUfAezjt2jF58P7XUtrd/tZa7Lf8AAvPzX1WMp06PA+HstalVt+duZHPH/e36f5H1Nwor8wf+C6H7Fn7PfxE/aH/Zw+IuueEryz1X4o/GrR/hx8SJ9D1SawPibw1Osl29letAyNKFlsLbZJuDIOhDRwtF+nnzYxxXw3/wWYz/AMLQ/YxB/wCjv/D3/pDqNeBk9apTx8ZQbTtLb/C2b1EnHU+z/CXhTwl8P/DGn+CvA/hnT9F0TSbGKz0nR9IsUtrWyto1CxwwxRgLGiqAFRQABgAVr0UV5qv1LP51/DPxg+LP7I//AAce+JtE+HPjCfSYvG37Q8Oh+KLdLeBxqGmaxq9tcNbnzEO0EzwtuQrJ8qjdywP9EwLEYFfzf/8ABV+dfhB/wcP6n8Q2jFvBafFbwB4jhLLhdsFpoju34yW8hPvur+kAtxgV9jxZThKhgcRFfHSjfzaS/Ro5cN8U15jqb/yzokrwP/gpp+1TrP7Ff7B/xJ/aV8NW1u+seHdDWPw+t8u6Aaldzx2dm0i9XQXNxCTGCCw+XK5yPkaNGriq8KNP4pNJerdkdTfKrs/C/wD4OFv21/F/7UX7fviD4Ox6zC3gr4P3sugeGbO2UKJL94oDqlzM3VpftMZtgCdqx2alFVpZjJ+z3/BD/wAHR+B/+CUPwP0uO38sX3gxdW+7jP26eW93fj9ozX8vuva94g8V6/qHjDxXrlzqmr6tqE+oatql9JvnvbueVpJ55W/id5Gd3Pcsxr+qj/gkzrmka9/wTA/Z6u9Fulmhg+DPhuzlZP4J7fTYIJkPussbqfdTX6VxphYZZw/g8HT2i/xUXd/OUmzz8LL2lacmZX/BWVrHQ/2VdJ+J9zavJN4H+Mnw/wBftmWTYyCDxZpSz4P+1bSXEZ9RIR0NfGX/AAWB+Hfw/wDhf+3xYftIftVCT/hD/G3hvSvDPgdvB/hP4fajqkeoacup3zmVvGiyiJ3FxMFNjEDKY7O3zJPJDGfsz/gseM/8E4fiJCPvTPo0Ua/3nfWbFVH4kgV4f/wWob4h6Hr3hvxl+y9oHxGX4uwaObaHxB4F8A6lq32fQnuC1ym/TbV5DdblHk2809vbsWYyMBXx+Vr3ae3vOcb6bWpvztrrex1VOvy/Uu+NPCPgPwn/AME5f2Y734J6R4703QPh78cPh1aaBD8UNBl0rXbSzfxHBoT/AGq2mghaImC+lVcRKrRSIy5RwT98393b6bZy6heSbYYI2klf+6qjJP6V8L+JtU1XVP8AglR8KbvxDq3xcvNSvfjf8NhdSfHbRU0/xUbg/ErSC8d7BHGkcW0hli2gqYFhIeUESP8Aa3xC0+41bwDrel2KbprrR7mKFf8AaaJgP1NebiHzy1e85K/zRsflL/wbOeHrDW/gX8HPiBc75tYT4Y+PNV1q+k+9PPrPjKKAk9iSvhlDk89e1frpHX5Qf8GuUiW37Kvw+jl4N98F5Db+4h8d+LfM/L7RH/31X6w13cTf8j7ELtOf/pTMqP8ACQUUUV4ZqZniDw9onirRLzwz4o0W11LTdStJLXUdPv7dZoLmCRSrxSI4KujKSGUggjg8V+MHwX+Gv7IN1onwf8NSfsvfDe/1e3utGi1x2vPDsM0tpc2PhzCXFvLZPKsLNdIfLkJMrbgBuv7Sv2E+MXxT0X4KfDjVPib4j8N+JdXtNLiV203wf4Vvda1K5ZnVFjhs7KKWaUlmGSE2oMs5RFZh+Jvhfxx+0dY+HfAcK/sA/GqRvC9to195OoeF/HFk/wBsgsdMWWB7eDwddxRKs+nRodlxMsitcMP+PiSNvpeHXZVbysvW2tpea7kSlYz/ANpbwD+ynqX7EfxGtdD+Efg3wfrek3dtcXmsaPqmgT6hpHm6pokww9lbxSQErduPO8wRyiR5B+6uUrmte+CPwNj+P/hHR10PRY7e68f6PFc6THptqsFwr/FLxdZmyaLo0TwW1tpbxMPmtbGG3AIiEUfVeJLr9oTxV8CfFnwaj/Yq+MWjy6lZRf2HfXXgfx/rcZmS+0qVY54W8JWhhXyLByZ0llkM2PkPmtNHzt9/w3Je+O9G8cf8MeeKt+k6va362i/CH4jKrGDxLq2uiPf/AMI0cbjqz2pYKOLVJijCX7LB9jTxEfq6gqyTU23efeKWmr/N/ec8ved/Ir/s4/C/4Vrq93Hb6PperQ3fw20C41We8s7aVAv/AAqqO8+1zxtJsmWa8uXvZPllZrq8a443tPWJdeHdDsfjlqmuah4ThXwbJ+zb4W8vwZcfaxp0GrTQaDeTast20i2yxPbF7BtTW78/7UzAvkG4HRfD8/ttfD28u5JP2PPG17FeeGdM0SO8sfhD8SI5rB7bQLfQvtgtm0JIrseTAbn7NLKFVpCodpIo7iTPuviR+1hD8Ho/7P8A2Af2wrjxo3wY0XwxdQN+z/PDZedYaul4umLP5TyC0WPeI7wx/avMXcwZXES7QxCjVi1Vi7xhB+/6a3vol8n+bWnLqN/bo8B+A20n+0NSMOkzaZ4L+IsWieXHBEtvBaWukrA9oglP2dbeVHaJNkHlTXFwwVVkimm3tR+Af7Psf7eCeD10PQ/7N/4XFZ6c3h1dNtPsjWjfFy8smtfI/wBX5JtgdJKkbTaW6W2CE8kZ/wAddM/bY+Ltiuh2v7JnjC2SHRPEOkXmqyfBv4lZ1CTUTHD/AGjDZtoTrp6rBbxMllHM43MxNwspmmn07rVv247j49Q/G/8A4Yz8VB4/G0PiJtO/4VH8RgNyeKX8Q/Z1k/4RokAtJ9kMoUfKv2jyzn7GvN7ecsFTgqsU1GUX78d29Ptf15bBH4i9+z34J/ZXt/2BvAA8ZfBrwT4g8RXXhuDWD4m1bVNAtdS1GFZvEjTXjm9t5ZWOyzEz3bS+UDHHLzFYTmvWPFPwc/Y4uPGHxU8An9lL4aWt/u8TNDZtJ4cu3tLaDTfE4VUtYrJJ/KinsdigEGFoUjOHspwPKfC0fx+8J/ATwz8DZ/2K/jJq39k6DDa6rqtr4H8faOktwtzqrsYbYeErsqNmqTESGbcZFt94zAso6P8A4W1+0da3HjPxJqH/AAT2+Nm7WdL8Q3EFnpPhnxxfu15d6TrMEMCW9x4Os4irXOqBdzzRrFEqMFPkRxHmxVaNSNZwmtXO3vvq42+15djaL0Sf5H7i29tDawLbwQqiRqFVVXCgDoAPQVPXO/DX4haJ8U/BGnfEHw9peuWdlqcJlt7XxJ4bvdIvogCVIms72KK4gbIPEkakjBGQQT0Vfm0rp2ZsIejV4T/wU21CHQ/+CeXxs8ZSWxkm8M/DHWfEFgEk2lLvTrSS+tnB7FZ7eNv+A17sejV4N/wVJuI7P/gmb+0TeyLuWL4F+LXZfUDRro1rh7rERa7r8wPmn/gh1NfeFf2m/wBur4O3F55kVj+1NqniONNuNjashlP/AI7Ag/4DX2J+z9aeHNN+G8nxs1zUYzfeMIxrWta7qEwUiB9z28G9sBLeCFxHGvAA3MRvkkJ+Of8Agj1DJcf8FJv2/tcj5t5fi7olsrf9NIbO5Dj8Ny17Z8LPh18TPDPgHwJ49+P/AIRk8ReGbXwlpMS+CYbVpn8FSRWgX7Q8IZv7TfoJG2vLC65hDLuNepncYRxy5VvCk/m6UG/xbM6Xw/N/mz2K1/aL8L+JdVbSfhd4T8QeL1jZ0m1PRdPCadGy9R9suGigl54PlPIR3FVxrH7WviVs6f4O8EeE4CxxJq2qXOr3GOxaCBLeNfoJ2+td14W8U+GvGug2vifwdrtnqWm3ke+zvrC4WWGZemVZSQeRitKvJNDg7jwJ8ctSt1jv/j3DZy5+eTQ/CUEQI46LcvcY79zVGb4EeN7+2aHWf2p/iFOz2yxO1uukWvzA58weTp6kMeh5xjtXpVFAHmNx+zRDfWNvY6j8efiZK0Of9Ij8XNbySf73kIgP5V5q/wCz0nxZ8d33gbw78b/idJ4R0dpLTxdfTeN7txqdyVH/ABLoCTjYgOZ5V77YVO7zhH6t8V/FniLVtdt/gn8NtUktNc1a28/U9Yt1jY6Dpu4q1ztfIM0hVooAVI373IZYXU9Z4O8H+G/AXhix8HeEdJjsdN0+ERWlrHnCKOcknJZiSSzEksWJJJNTYDxP40/sD/D743fBnXPgj8X/AI3eOtU8J61ZiLU7HUrzTZI44k+YFDJZEQFSAyyJtZCqlSMV8V/s4/8ABuN+x/B8aoPjt4U8Y+LNQ8G6LcpP4U03xh9i1GDXLhGJF1JGIEWWxHyeWrczld7fu9gk/QTWpJv2h/E114ItRjwHo91JbeI7jaceIbpdySacuVwbWNuJ2B/eOvkfdEwPp0UUVvEsMKKqIAqqq4CjsAK9DCZpmWBoypYerKMZbpPf/L5ESp05u8kcHqPhr9o20h/4pr4q+E5NvEcOreC5zkZHBaG+QDgHkJ+HaqcfiL9rPRIf+Jx8LvBOu7Xw0mjeLLmzkZeckRT2jrnpwZvx9fTKK4Szz/VPjX4m8N20Nx4o/Z+8aRqy5ml0m3tdRSI/7tvO0zfhHRof7T3wM1vUZNFk8ex6TqEX+s0/xNZz6TcD6R3iRMfwBr0CvnX9rLwN4/8A25vhZ43/AGaPgl8WpvBWkXWm3Wk694+0+1junkvPmil0yGNsfKvS4mVgV/1UbCTzGhqnGMqkYydk2k32XfTsDPh//gtz4L8e/Er4K2/jj9ir9iDSvEsHi7xFe2E3ijwv8Nxe6pKpjka51nzLeItslO+CGV87vMknGSYHXxf/AIIDfGv/AIJ1WngTxT+yD8ef2Wre6+J+oSve3UnizR4dV/4SmWKQxR6dbQTRZs54fMAFuRyWlkL8ME5vw9+xZ/wcA/8ABN5bj4f/AAH8H22ueGdMEo03xB4a1K0NskAZm807p7edVAJby7hXjXpggCvY/wDgjd/wSq/bxtf2oJP+Cn/7Uup6bo/ibUGvL7TdG8R24lvNZmv43juLu4W2ZVsv3cjeWMMT5nMaADP6PKODwXDdfDVcTCS+KEoTfPOX2VKPRLTS9lvvqcPvSrqSi/O60XzPAf8AgiJ4V8VaL/wW18d+D/Bkuk+Eb3TbXxfbJYWNqb3T7NYtQjX7IqlomkgQgKpDRtiNelfuLJ8X/iF8ObFpvjn8NZFtIZgj+JPByy6hZ+XgnzpoNoubYDHzYSZE6mTHNfl//wAE8v2A/wBsj9jX/grh48/a5/aM+ClxpvgHWZPFb2/iLQ72PVYv9LvVnhbybYtcqjICQzxLj+ILX66eD/HHg/4haFH4o8CeKtP1jT5mIjvdNu0mjJHVdykgEHgjqO9eDxhiKOKzKnUpTUl7OCundXV7q66rqjXCxlGm011Za8P+JPD/AIs0qPXPC+t2uoWU3+qu7K4WWNvoykjir3euB8XfBSJtZvPH/wAJdXXwr4qu3SS6voLfzLPVGTIC3tsGVZwQdvmApMBt2yADFX/hj8TJ/GF3qHhPxXoX9i+KNFEf9saOZvMQxuW8q6gkwPOt5Nj7X2qQyOjKroyj5Q6T5A/4Jzu3gT/gqd+3J8D9nlwp4v8ACHizT2k+U3I1TRma4ZF7hJYdhYd8Z7CuT/4OfvhpJ46/4JgTeOIotw8B/ETRNZbd1Ankl0nIHfnUx+GT0FdJ8T2f9nb/AIOBfhr48u5Gh0X9oT4Hat4PWKNf3b65olwNSWeVucMbN/JQHAbtkgivpb9vD9nxv2sv2NPiZ+zhALdbzxh4Lv7DSJrkfJb6gYS1nOeR/qrkQyf9s6+gWKWFzbCY1/Dak/8AwC0JfjBmLjzUpR9fx1/U/lQ+AXwe179or47+C/gF4Xvls7/xv4t0/Qre+kh8xbP7VcJC1wybhuWJWeQrkFhGwHJr+tP9nH9n34Y/sqfA7wv+zz8GtDGneGvCmlx2OmwNgySAZZ55mAHmTyyM8sshGZJZHY8sa/ml/wCCIXwk8SfGL/gqf8HdDtdJurf+w/EEviDW1mhKSWEOn28twRIpwVzcLBbkHkNMue9f1Jnqa+k8RsVU+vUcOnooc1vNtr8lp6nPgY+45CMu4ctXwd+wd498KfsaftYftffsr/F7xPDoOjaT4yl+NOgazr11HBbnw5rcHnajMjM2FtrPULa6SRzgKZOuOn3iQMZ/yK/I/wD4KT6ZrX7b/wAV2/4KAfAT9nOHx/8ACn9mm8Gk+NLebzoz8ZbG21W2vNXsLFFljS/0/SZ7FJo/OEkF1fQ3EcaTC3Kz/GZTTjiJTo1NIySV+zunHeyvLWPbVt2SbXZU93Vbn1p+y94I+IH7cPxe0v8A4KEftEaTc6X4O0nzH/Z1+GV7bmNtOtZUKN4p1NG5Op3kTEW8JGLGzkx/r7icp9fbeevFcb8Dfjf8LP2kvhJoHx2+CHjaz8ReE/FGmx32i6xZbtk0LZHKsA8bqwZXidRJHIro4VkIHZKeqmuDEVJSqWkrcuiXa3T179W7t6lDqKKKkAooooAjLZGe1fEH/BHeWH4/eK/2iP8AgovDHDJYfGr4vTWngvUbabfHqHhjw/CNH0+5X5RjzJIbx8f7WckkmtH/AIKu/H/4g+LbbRf+CYn7J+rsvxh+OljNbXmp2rbz4G8I7vK1PxDcqpBjUR+ZbW+ZIjLcSYicyRbD9PfAj4J/D79m74MeFvgF8KdINj4b8H6Ba6Ro1u7bnFvBGEVnbA3ytjc8h5ZizHkmu+N8Nl7vvVtb/Andv5yUbf4H5EfFL0/M8l+J3/BJj/gmz8Y/GmpfEj4ifsXeA7/XtavZLzWNUh0dbaa/uZWLS3ExhKeZK7Es8jZZjySTX4R/8Fw7f/gnZ4J/agh+BP7AHwd0vQz4LFzafEDxFo2rXM1nf6mWRRYwxSTNEDa7ZFmlQZMshjJBt2B/Zr/gu54//a9+Gn/BOTxT4k/Y3GoQ6p9qhh8YavoaudU0rw8wkF5d2fl/NHKp8lXmUboIJJ51MbxLKn8x9qtmtnHHp/liARgQrDjYFxxjbxjHTFfoPAOFxWKi8ZVrtxh7qhzO227V9rbL59EceMly+6l8z0X9kb4cyfGL9rX4VfChbd54/EnxL0HTbtFXdi2m1GBZ2I9FhLsfZWr+vn5MV/N//wAG2n7O958aP+Cmuj/Ea4sXbSfhZ4bv/EF1M8IaE3c8R0+1gb0ZvtU88Z9bFj1Ar98f2yfj9Z/sr/sofEb9pC/8l/8AhCvBeo6tbW87YW4uIbdmhg+skoSMDuZAK87j+u8VnNLCU9XFL75O9vut95eDjy022fMX/BDDz/FPhj9pb45M3nWvjz9rbxlqGiXjdZdNia2tIO+MDyJOlfdqfdr5V/4IpfAa+/Zt/wCCWXwV+Gmri4XUZvB8euaql4p86O71SWTUpo5M870e7KHP9yvquvjMzlTlmNV03eKbS9FovwSOin/DQV/J/wD8FUv+Ulvx4/7Klq//AKPNf1gV/J//AMFUv+Ulnx4/7Knq/wD6PNfaeG//ACNK3/Xv/wBuicuO+CPqegf8EC/+UyHwK/7CXiH/ANRbWa/p9/g/Gv5Tv+CTH7Qvwn/ZR/4KP/Cn9ov47eJJtH8I+Fr7WZNb1K30u4vXgW40HUbOHEFtHJK+6e4hX5EON2ThQSP3G/4iRf8Agj3nb/w0vre3/slXiT/5X10cd5bmOMzenPD0ZyXIldQk1fmlpot9QwdSFOjZvqfdmX9KMv6V8K/8RIv/AAR4/wCjmdc/8NT4k/8AlfR/xEi/8EeP+jmdc/8ADU+JP/lfXxf9g51/0C1P/Bcv8jp9tT/mX3n3VuwMYo8z2r45+DX/AAXc/wCCZ/7RXxX0P4IfBL4x+JvEXivxJqC2mjaPY/CvxCrzSHkszSWKpFGigvJLIyxxRqzyMiqSPq7xr4qtPAvhHVPGmqadqV5a6TYy3lxa6NpM99eSRxIWZYLa3R5biTAO2KJGkkOFRWYgHhxGFxeEqKnXg4Ps00/xNIyjLVG1RXwiv/ByP/wR2kXzI/2m9aYeq/CvxJ/8gUn/ABEif8EeP+jl9d/8NT4k/wDlfXd/YOdf9AtT/wAFy/yI9tS/mX3n3buf+7VPX2Y6Ld/L/wAusn/oJr4g/wCIkX/gjx/0ctrn/hqfEn/yvqHUv+Dj3/gj7eabcWsP7S2ub5LdlTd8K/EnUggf8w+msjzr/oFqf+AS/wAg9tS/mX3n803hL/kVdM/7B8P/AKLFfrJ/wab/APJ3nxS/7JzB/wCl8dflB4ftbjT9BsrG6j2yQ2cUci7s4IUBq/V//g03/wCTvPil/wBk5g/9L46/aeLf+SbxHpH/ANLR5GG/3hH70UUUV+AntnzHpOpX3hP/AILC+INHuX22/j39m7SZ7OPb96TQtf1FZjn2XxDAP+BV8y63+zV/wVZ/aH/aq+HnxZ+PXw68F6Vo/wAL/EWkyrrXiDWdAaC4is/EF1NqGrJZppV/O811o5tY7VftdkbKeN5tys5x9J/tr3Y+FP7XP7M/7SVxqElvp48aat8OteZVOxbXxDYh7YvyB82raTo8Az3uOK+Bf+Cyvwn/AGafgH8efFvxN/an/bG/4SK61SwuvGHw9+FN9p9vr2sWSLaSwNBLD4lub3QbTRluBPLEF0yK7nmb7PavPcQRxTe5l0faSUIpOU4u3uyk7rmjZWatdWbbvG26M5+Z9/8A7F91b+Fv2z/2sPhF9i+zySfEbQPGdorSZMlpqfhnTbPzAOwa70e/H1Vq+nMMOeK+J/hz8V7OX9tP4H/tL6f8RvDfijRfj98IrrwF4k174f68ur+Hp/FWhvNqtmlrexhElTY/ipBIY42Jt0UrG2Yx9s7F9K8rFfHGVrXivvS5X+KZofgx/wAHavja1n/ah+FHg24ukj/sH4d3+ovvk2hFvL5Uyc8Af6B1/wBn2r7E/wCCcX/Bbv8A4JHeGf2V/hP+zW37bHh+x1vwZ8N9B0DVP7a0fUtNs4bi1sILeQG8u7aK3wrofmEm3HOcc18n/wDBa/4jfBC0/wCC3OmeMPiN+31pv7P+qfDb4R+H5vDHiq6+Gdz4teTVhqOp3CxrZQ5RSsV0j+ZMrLlVAUk5Xz34w/8ABWyz8Z6KfD/jT/grL+yt8erWNdkdp8av2UfENtBcR5yVdLPSpgFPcL+Yr9AeB/tDh3CYaVObUIuV4861m79KU4vRr7afc4ubkrSd/wAv80fvj8Nvij8NfjF4Xg8dfCf4g6H4o0O6/wCPXWPDurQ3trLwD8s0Lsh4IPB6MK+Pv+Cy+0fFL9jId/8Ahr7w9/6Q6jX4da1+3V8Kvg34uuPi7+zJ4g+Hnw5+IVxNGZfFX7LnjrxH4d0e52kMiXeh+IbB4by0U8/ZENvGW2lsgEH3Lxf/AMF//G/7TfhX4G3n7SfwztdU8QfBv42aT41k8ReDJI4oPEljaWd7A8LwSNst7syzQfNGxhk3TEJB5aRSceH4NzbD1FXpRco+8rO0ZpuLXw8z05nbo+rSG8VTl7rP6Nd5K187/tB/8FW/+Cc/7LN7daN8cv2w/A+k6lYkrfaHZ6sNQ1G2P+3Z2ay3Ce25BnnHSvwT/al/4LmfGn9uH4k3mkftJ+OLjQfh27yR2nwp8E/EZvDumiM7js1a8jsrm61ZSmyOSLZDHIfniW2OQ2n8B/2+/gD8GDY23wZ8b/sDfCeztVIs9Xt/gz478SeJbSPjEcl/qGmzmfBUMMSgZ/Gso8E43Dxi8VFtt7Q962nVxU5J+lOS8yvrMZbf1/Xqcd/wXO/bP/Zi/bI/bj1b9of9j34t2/izQ5Ph/pwfUIdJvLCWK/tjcq6NDeQwy5VRbN5gXYRIoDEowX+orTb231Gwg1O23eXcQpJHu4O1hkZH41/Nv+3t+2T8J/22P2dr3w78c/8Agvt4W8fTeG47rXfCPwv0n9l3UtIt77VorK4ht7dNSaGBoPNWeS3DzZhj87zHU+WCv9AH7E3jofFD9jT4S/Er7UJP+Eh+Gegan5i9H8/T4JM/juquK48mV4OnySi4c8dVLa0Layp077dFYWH/AIkn3/ruz1DIC4r8QP8Ag5e/4KcfCf4w6Jov7CH7Pfjy118aP4m/tX4larot4JbSKe2V44NK8xMpM6zSPPKFP7mW1t1J3GRY/r//AIK9/H74jftIWl1/wSS/YK1y31T4yeNoYX8fXdtqj21r4H8NfJLNNqV1Erm3N0pgtxbhXmkgvHYJ88Pmfzs/FT4d6r8IvG3ir4Q+J7qwh1DwjreoaFqc+l3W+0SeynltpmhkGzdEGicq2Fyu04ToOjgfIcPiMYsXWn70NYw626Tfknt6XemjWKrSjHlX3n0x+zP/AMEav2zf2oPhV4D+PPh/TtD0PwX8QvHVv4c0bUNW1I/2k0LyOs2qxWe0Ca1iEM5CtLHLL9nyqGF1nP8AS18Afgh4E/Zq+CfhX9n74W2Mlt4d8G6Da6TpKTSBpWihjCCSVgBvlfBeSTGXdnY8mvhX/gi/+1b8dP8Agox4Y8VaB8d/2UtA+Hfw4+Fd54UPwjtPDOk32nx2s8EUzm1V5ZNs6RQR2LARpEohvFUiRZAa/R7t/KvF4szbMsdjPq+KsuRt8qs0uZJq7Ts2lo/O5rh6dOMOaPU+Y/8Agqhc2Wu/BLwD8F5bZrif4hfHzwFpENvHJtaSG38QWerXmPpZaZeEj0U18d/8Fi9c/Y7vP249H0b4y/Df4L/EnXb+38FaPH4b8c/FjTdG1rQzY6rqOuFobXUtFuYP7PvYglpeS/bI/PikW22xs6tJ9gfFya8+NX/BUH4U/Cqxa8bSfg14N1X4h+Iylvm3TVNTSbQtFjZ843NbN4kfbgkeSh4zmvmX44fGT4y/tfax8Zfgl+zR+19qmjePJNa1vQPC/wAKPij4N8Pa14Z1+SKziaG88PatBHCrOtpPBfSQSXV3cWUm/wC0WZA2y8OWxXPTT2SberSXM1q+VNpWim9lqrtFzdrnZan8DdM+Ff7H37H/AOyx4H8MXWkWviT9oHw/qq6E19ZXB0+K1l1HxfLCJLJntpIojYFVaBjGVVMEiv0KI4FfJvifwnpHij/gpn8Gfgr4X0t4dC+BPwf1bxRLHDbokFteak0Wh6QoVVVV/wBEt9fACgDC4AAr6xx8ma4cZU9tKMnq5Xk/WUn+ln8yoqx+QX/Bu9fa98PE8G/s8a9E0K/C/Vfi38NtUnuIyskmp2mt+HdVt7cdsiK71WTH/TN/TFfr4q/xetfjz4JX/hjP/gsf8evhxeRX0Ol2/wAVPCnxx8M2Lrst7jTtbjn8NeJtQmfcAILaTxA9ySTj/iVsSDjA/Yj5jzxXdxBepmH1j/n4lPyvO02vlzW/HyIo25bdgywGa8b+NHjn4ieIL2P4f/CXWdZ0/VL2N5LX+wLG1a8WMSiMXk1xfxTWtlZbwRloLieePzDbRMYiDj/tSfHfxho19L8NvhjZTfblvNJsbm8XUorBLi/1Gd4rTT/t0iSJp6kRF7i4aOSdYpreGzhuLy7gWP4z/bK8WeC/2cvEmi39t+0YdU+JXiL7VpNhceCNcvNJjv7a2tNQM9nqms3d5f3xsbRbp7u/niuIE0yzt2vM299/Y4m83D4eU3a+vRWv56+VtTRux7J4S/4KC/HT4Z61438JeO9P0P4hW3wwvifG2peHbovNpujRR2puL2W/ht4bW8vopm1KL+z47OzLf2XcjfHN5MNx9yZ/2v0r8dv2c/H/AIH/AGXvhtNoep+GfEV5omg6lo/jv4wafrF1Fo+kaetnJZ20WsXkC6a9xb3zXFrapb+HbGcwwXGj6lpkEMraR5eofVfi7/gqf8YPB/iy68Eat+ytYQa7axrM/hd/iBbyXsl3qEBHh/w/uSMxLrF1NFeTXiq0tpplnptzcy3EsJink68Vgnz2ox076JPReemv4OPcUZdGfbE1xb2+1rmVF3yBFLtjLHgAe59Km/5aV+YPhv8AbF8P694Q0b4ZeE/ghrnjPVPHV8W8J2Nxq1t9n17Tps22n37W0umzRPDqF/a3t1a3N1DcXZ0LSdS1ea6/cfYn9M+CX/BT7w54O8DX3wV8IfCJb6b4V+H/AAzpUNjb+LPtM+uyPqI0W4g0+b7P5NzIl8qabBI8scNxqUd3DJJa29sb2Xllgayi2ls/Lvbv3KufeQ3fxLzQT/A3evgfxd/wV4+OuiaNa654f/ZA0XWNP1jXLzTPCPiTS/iBcSaX4muLJraC7t7S4m0yFFP2yS9WOaUxxHT9D1XV222tvCt16r+2f8dhpfizw38IvF/jWDwX4dcWd18RvEs2qT2djp0V0l+9ok98hgaK0aTS7uF3MtqWuptMiJkjuZreSHg68bKS3v2e2+i+710FzI96X4x/CFviK3wkHxT8Of8ACWLHvPhj+3Lf+0Avl+Zu+zb/ADMeX82dv3eelcN+05+2P8Pv2arF9NPhvWPGHi64htn0rwL4Vjik1C6e5ufsloGaV0htlmuMxxyTyRiQxzbPM8qQL+fPxm/av/4SL4KeG/A37LfgLRfC/wALU1+PxF8Pbu/8N2un3GtLoV9Z6gNfVpYIdN0PR42ghmlvEtbiGCzmM072uoNbaRf0/hF4n8V6L+0x4b1D4s/GfxBrnjbx1qVxrdvNeQ2fh8aVJdaNdJa394ktjeSadc39rpupLaQsILrSdB0+6R5Ev5L231Hshltr8z2vo99Py/R6X5tBc3Y/Vf4f67q3ivwbp+seJbPTLXVntQmtWOi6wb+1sr5fkubaO4McRnEUyyReY0cTExnKRnKje+T2r88PCP8AwVD1P4b6Npvh/wCHHwY8L2Pg+38LyXunLq3ii8RoybE6lHd6rf3ERNgk9j9q1y6a5SW+tNOhs5LmCXUNftNPh6z9nf8A4KcfGrx54XvPi98X/gevh3wD4TS4g8X+I7vSLyzuLy/CpDb6dp9mzyvPqbXssFg+mwtcvHqP9pWDTLNYWcmtccsLU3t/XQdz7kPIwab/ALOyvz48M/8ABYf4ral9jv8AxH8EtEt9OCNeeIrjS9Ue+k0u3s72W01CG3WMj+1LibUpLPw5pixbW1PUYdQuoYzaQQi47j4O/tw/ti+M/wBtDS/2YPij8G/C/hOaPR7e+8V6XGs982lwz6fBfJKmpLcLDPK9xJe6VDaiDM50PVdR86KKCOxlqWBxUb8ySsm3qtl/X5d0HNE+z+vysK8N/wCCi81rdfse+K/AN48KR+P7rSfAkkk8JdEHiDVLTRNxA5wP7Qz7da9ywW9K+M/+Cv37S1r+z94D8P6+17Bu8H6X4i+JV5p16rLb6hDoWmmGygLA483+39W8PSIpBB8tiRhCRnhKc6mKhCGrb087a2Ged/8ABvetn46t/wBrL9pKzluJrXx9+1t4ql0W8mXC3OlwGH7My+wMssf/AGzr7Y+CHj648RaE3gfxcRB4u8MxxWXiSxaLy98gQAXcKkndbTAb43BI+8hw8cir87/8ED/2ebn9mf8A4JI/BXwHqluI9R1TwqPEep7rfy5PN1SaTUFSUFQfMjiuYoTu5Hkgdq+l/iN8LNI8fm31aDUrvR9f05HGjeJNKZVurLdgsuGUpLExVd8MivG21SVyAR6GcVKdTM6vI7xUnGL/ALsfdj+CRFO/s1cyvEXwH07/AISKTx38MPEl74P1uUs15JpKq1lqLHJzd2bDy5jlifNHlzdvMAqr/wALS+LPw+gC/F/4VTahbrcbJPEHgSOS9h2HpLJZH/SovQpELnHXdikHxT+IvwzuG0341eCprzTYoVMfjTwpYyXFvJ2b7RZrvuLU55yvnRYyWkj6V3PhrxT4Z8Z6Hb+JfCHiGy1TTrpd1tfafdJNDKM9VdCVPPoa80sz/BXxT+HPxGUjwT4z0/UpEhWWa1t7gefAjdDJEcSR59HUUfEvx9p/w18GXfiq8sLi8kiKRWOm2mPPvrqRgkNtEGIBeSRlUZOPmyeKh8e/Br4XfFCS3uvHngix1C6tCDZag8Wy7tDnOYp0IkiOe6MK8dt/hJ40+JHxivPEPwz+OWowaH4D1I2+m2PiW1Gt2kmtGIrcSAyuk+IIZFhUrPxLJcDgpyAes/CLwHfeCtFutc8XX0V14l16f7f4lv48bPOKgLBGcA+RCgEUYPO1dx+ZmJ/Gz4pf8Fcv+Cnfir4ffED40fDb49eA18B6R8brjwObHTfCKrqdnpk14ILW9W5aQqGkWTbHhSx8uSTgIM/qF+1Pqn7QafAzxT4E1v4caN4otvFWhz+H7eTwnrxsdSknvYmtl8m2u0MWQZN2WucKqsx4UmvhHQ/+DfL9gbQ/2Zofh78S/Cvxe0fx4lgsd98QodJvLwi5Eu4yrZWElzabQn7sZBG35id2TX0nD+JyXCxk8dq3KKScFP3VdyerVr6K6u+yZz1o1ZW5PPrYb+2H/wAFdf2p/hb+1x4+/ZA/Yp8N+G/Dfh74N6Db/ZbW4+GureIrjxBeCCOX7KBp2VsYGEgjWaUAZXcX+f5ei8H/APBUz/gpN+3T8WPB/wCzD+x54I8D/C7xpH8I4vF3xFm+Kui3wMV79p+zvaWkDfvBCW2MrsrnbN1Hl/P32hf8Ep/+CYHxH0Pwv4asv2hPEFn4t0PwPZ+EfEWqeFfHz+H9T8T6fbxJEIdTtY2Vn3JGoYFFJCgE/KMevftC/wDBF/8AYY/aP03wimpeHPEnhe98E+H4tC0DxB4J8WXNjfrpSBttnLOWczxfO5y+X+Zvm5Neh/aHCtOFOEKWqVuZwT1tbmabXMm9bN6fgT7PEbt/ifMP7Tv/AAVQ/wCCkHwG+KPwr/Zr+JOo/AL4Ya14l8Cya34m+KXiqTUbnwpc3AmmCW1nMpTD+VHEXQlvmm4bbsLee6x/wV5/4KxXX/BN21/4KK+Fb/4Mt4f0jXbzRPFFnceH743Vxdf2mLW3ktY1n2eV5boWLSZ6kDtX3t4P/wCCSH7FXgnXPhXqGk+CNUm0/wCDdncReA/Deoa7NcaZZ3E5Zpr2S3kJE9y7NkyOTgqm0LtFef2P/BMz9mD4m/st3/8AwT1+Fml+ILf4MyeK21vxH4ik1x3uL++W+FxJZWMxGSomixJMPkjH7uPc+8wzTzbhunGnH2CbUouT5VrHmlzWTk2nyuNldpPRbXZ7Ovrr+Pp/wT5l+Mf/AAV1/bW/Zi+MXgX4Ifti+Pvh/Np/iDwrrWq+Kr74V6DfefcMsMn9n6VY3E7fJeyzqlvIyJJ5TTLgqw4yfh1/wWZ/bQ8F/wDBL7x18YdR+GngXw78QPCPxu0/4e+GfC1v4dnis7LfHC0ttJAbgvJKn79c70+7k5I5+/viF/wSp/Yu+J3xc+Fvxh8T/Dmb7d8HbGG18D6Xa6g8Wn26Qy+dEZYF+WYrKBIC3Vlyc14nd/8ABGT9hT9oD4hNqFr4Y8Sah4Rs/ifqfjPX573xRcPZ69rty6pdWqQkbZLZWgAeQHA+eKMnfKY1RzThn2UHWoe/o5WirO0pPlSurKSaTf8AlqOnX1s9PXyPif43/wDBb39u7wR/ws/4P/Hk/C/xRqfgvxlpHh/Tl8JaHctouoXsxuJXluWaYyXNrEttxAixmaXaGJjDRy/RH7K3/BQz/gqx+0H4m+IP7NPhjTPCd94q0/Q7PWPh/wDFLxR8KNe8O6JdKtxCL+yura4QSLKIZj5JAXJhYncDkfT3i/8A4Iy/sEfEDUPihqXjH4YX19/wtq5sLnxJA2ryJHZXFkrrazWATH2Now5A8s4x8pBXIrsf2R/+CdnwD/Y11bxB4t8B67418SeJPFFvFa614o8e+MLrVr+e2iGIoA8p2oigADaoOFXJOBTxGbcOSwcnSw6VS0d4q10oXe+iupXWzT130I06/NrLT1PzW8M/8FjP+Cuurf8ABPjxt/wUNu7j4Lnwz4f1oeHrDS4/Dt8L86p9ts4i7oZ/LMHlzv8A8tA2ccVk/E3/AILffEDX/wBo/WPE3w8+Gmlab4N0r4W6prek+MPD+mzWepeJdYsrHbNOJ1kaKaw/tBfJKzRSr5duScN939EtL/4I7fsX6T+xhrX7BdjpHiQfD/XvE39vahbt4klN4155sMuVuPvKu6BPlrG8cf8ABOj/AIJo/DHXPCHibx1pMNuvgn4XXfgLQ/DF14gYxX+izxzJPA1qG33U8n2iUmQfvGaTPWtJZvwpKU3PDX1ny2il7rS5evxXT16Jth7PEaWl/wAOfKX7DX/BZf8Abs8UfHX4a6V+0loOkeJvh/8AEKxV9d1/Q/hbreiR+DpniDRSSXtyhtbq3LbA0qMY/wB4x3qoXf8AquNL8M6j4u0/xjHKsl+ukXMFjNFICslrLJbyOeOGG6OIg9gT61+dn/BPz9l79llfita/Ef8AZD+BXx2mvPBdu1ppcvx61bVdP0TwOblHM9hZWVxiS4nQcPGiSRDzE/0hSQa+q/gt4B+IXwM/aJ0X4Q3niCLWPC114I1zVdNnjs0tV0q6+36WJLGGEFilp+8LwruYxgujMwEePG4ingZY5Rw1PkSWqslrdtaLT4Wu3z3elDm5PedzyT/gu38L/GN/+x3p/wC1j8J7HzvGn7OXjTTfiXoMCt5f2y20+TN/ayyj5lt2tHmlkQA7/syAg9vrD4M/FbwR8evhJ4Z+Nvw41Jrzw/4v0C01jRbortaS1uIVljLL/C21xkdQeO1b2qaZp2taZcaPq1hDdWl3C8N1a3MIkjmjcFWR0bhlYEgg8EV8C/8ABJnxFffsS/tA/Ef/AIIy/EvU5PJ8FTTeMPgHqF9MWfVvBd/cSSG23kFpZrK6eaKSRyDIWk8tBFBmuGP+1Zc4Je9SbkvOMrJ/+Auz06Sk3sX8M/U+AP8Ago7c/H//AIIcf8FevEn7VX7Luj6HHpvxg8P6jqOir4m0ea80+UXt1bzaxZMEmhk82PUIYLseXIojjvLZDuUyKflj45/8Fd/+Cmn7QuuLrXjX9tTx3pCxyE2lh4D1p/DlvApJPl40swPIFyeZ2lb7uWOBj9/f+CwP/BPDTP8Ago3+yDqfw00iO3t/HHh2U618O9UuPlVNRjjYfZJH4229zGXgkJyIyyTbWeCMV/MFd6ZfeEfFU+heOvBkyXui6s9prvhzWlntpI5oJilxZXAjeOWJgyPHIFaOVTvAZWAI/UuEq2V53g1PEU4Sr00otySbaXwvXuvd9V6HBiI1KUrJ6M/b7/gnl8cv20f2vv2LPh3+wtcfHbxY3jbxlptx4h+KnxQkZptY8F/D+6up109FvpQR/a+rQxv9hlYyzQ2cj3ZGYoS/6lfC/wCGngX4M/DjQ/hN8L/DVrovhzw3pUGm6HpFkpEVpawoEjiXJJwFAGSST1JJOa/nl/ZZ/wCDg/8AaB/ZJ+Gd14I+Hv7PfgXUdV1rWJtX8U+KNdmumn1W/dI0DeTA8MdvBFBFBa29tCBFb29rDEoxHk+teFv+Dsn9rTT9UjuPG37Kfw61ezRwZLTSdWv9Olde4E0huQpPr5bY9DXy2Y8I8Q4rETdKglG7dlKCu2/VadIrovNs6IYqjGO59xeN/wBmr9pD/glJ8X9c/aR/4J+fDXUPiB8D/FepSap8U/2c9G2/2hol0wzPq/hdXYKzMBufS8gSMvlw4EkQtfqL9kP9uP8AZg/bl8At8Q/2a/ivp+vR2reVrWkbjDqeiXG5lMF9aSYmtZA0bjDqA23KF1wxzP8Agnl+294J/wCChf7K+g/tM+CPC95oK6lPdWeqaBf3CzS6deW8zRTReYgCzIdoeOQAFo5ELLG26Nec/aq/4JT/ALHn7WfjT/hcOv8AhfWfBPxOihMdj8Wvhfr02geJLU7VQP8Aa7YgXBWNAii4SYKvAAr5mtKMqro45ONSOjkkm9NLSV1ftzJ3tvzaHRHb3dj6WyNlHI6ha+Jbf9j7/gr/APBudofgj/wVU0Pxxo8LBNN0H42/CG2ubiOIA8Talpc9tLcMeMs0QPv2qy/g/wD4L+6+raVqnx8/ZR8PwyNj+1dB+HfiG6uYx6rHc6j5ZPsc1i8JSUklXg1395fenFP7kw5vJn2gzIPvDFfG37RX/BVewv8A4kXX7IP/AATf8FWfxv8Ajdhob2GxvD/wi/gjLOn2zXtSj/dwpG0cpNpExuJWhMIETyRE5N1/wST+NP7QcLWP/BRX/gpj8Ufirors63PgXwbZ23gbw9qFq+7da3tvpjG5uk5HLXQPueMfVXwG/Z4+Bn7Lvw4s/hJ+zx8KdB8GeG7LDQ6T4f01LaJpNqq0z7RmWZgq75XLSSHlmJ5pqOAwsrt+1l0STUfm3aT7NJR/xB70vI8L/YE/Yy8C/sc654g1n4v/ABztviH+0P8AFDy9a+JfjTV7iKLUNWCZSKG0tQwNvptuFMcUSKEUR/whFjj+qvn6V/OX/wAHN3w11PwX/wAFS18fXBeSLxN4B0XVtHvtpBtZbeW4tTHE/USRtbJNlTx9oB6muP8A2TP+DgP/AIKVfssW0fh7Uvitb/E7w/EAi6X8To5dQuYEzkmPUFdLsuembiWdQOiDrX1kuD8yzbA08xoVlOU0m4tclull0stkrJJLTsc31qnTm4NWsf0xYUrlq/CH/g4Fb/gjH4N1vWvBnwQ+E9vN8fptQZta1D4Z6oLHTNEuPNJm/taNQ9pNcuxcyQxxfayV/ezW4kWR/B/2wv8Ag4R/4KI/tZeHbr4f6V4s0v4Y+GbxPLurP4exz2+oXcZxmObUJXadRkf8u32ckMVbzFJB4/8A4Ixf8E1rr/gor+1ZY+EfEeg7fhf4J+z6p8RZirJDc228+RpKFf47to3V8FStvHOwZXEQb0sl4ZrcP03mWY1nTUFflg9/7sn1TenKt+/Qzq4iNb93BXufrp/wbbfsVyfs1fsIR/Gzxfov2fxT8ZriHX5mkj2yw6KiFdKgY55DRPNeDIDIdSdD9zja/wCC1k7/ALS/iL4I/wDBKbw4Wnf45/EK3v8A4hQwtzb+DtGdL/UCzrzbvLJFCsTNw7QugyeK+5NY1jw/4K8N3mv+INUsdI0nSbGS4vr68mWC2s7aNSzyO7ELHGiAkkkABc8CvhX/AIJN6R4h/bK/aH+KX/BZD4haTcW9l48B8F/AnT7+MpNp/gnT7hs3BU4dGvbxGuGikXMbRsUYpKDXyEMdXxWPrZtWesXdf43pBL/DbmXlA6uWMYKC/ruff0cUcMflxoqqq4UKuAB6VJRRXhmo0dWr+UH/AIKp/wDKS348f9lS1b/0ea/q++/Xxb8Yf+CBH/BMX49fFjxH8aviZ8H9evPEPirWJ9T1u7g8favbxy3MrbnZY4rkIgJ/hUAD0r6jhPPMLkeOnVxEW1KNtEn9qL6tdjnxNGVaNkfzL0V/SP8A8Q1X/BI3/ohniT/w5Wt//JVH/ENV/wAEjf8AohniT/w5Wt//ACVX33/EQsl/kqfdH/5M4fqVbyP5uK6v4G/A74uftK/FrRfgX8CfBV14i8VeILjytN0y144HLzSu3yQQRD5pJWwqjrzgH+hs/wDBtX/wSNH/ADQ3xJ/4crW//kqvdv2Lv+CZf7F//BP5tauP2X/hEui33iHYmratqGqXWo3s8SfdgE91JI6wg5bylIUsxYgnmuXGeIeXRw7+q05OfTnSS+dptv8AXyKjgZc3vPQ87/4JL/8ABJL4S/8ABMz4XtdyTWviT4n+ILNF8ZeNvs+MrkN/Z9mG+aG0RgDjhpmVXk6RxxfYfz+1Mx/tU7GPnFfk+KxWIx2IlXry5py3f9fl0PTjGMY2R+SP/Bc3/ghF/wALul1j9tT9ibwikfjdvMvfHXgOwjCr4nP3nvrNRwuodTJEOLv7wxPn7R+GYVstHJGyMkhR0kjKsjg4KkNyCCGBB5BVga/s6IPU4r4//aM/4IY/8E0P2pfi9q3x1+K/wEuf+Ek16QSa1daD4q1HTI7yYcGeSG0nSMzNxvk27nKqWJOTX3PDfGsstw/1bGpzgvha1a8ndq67a3Wy025MRhfaS5on8wtFf0j/APENV/wSN/6IZ4k/8OVrf/yVR/xDVf8ABI3/AKIZ4k/8OVrf/wAlV9T/AMRCyX+Sp90f/kzl+pVvI/m4r9U/+DTrP/DXXxSw2P8Ai3Nv/wCnCOvvP/iGt/4JG5/5IZ4k/wDDla3/APJVewfsXf8ABKL9ij/gn/421j4h/swfDvVNG1TXtLTTtSm1DxVqGoLJbrIJAoW5mdVO8A5AB7V4+fca5TmmT1cLSjU5pJWulbRp/wA7N6OFq06ik7H0tRRRX5id543+3j8BfEX7S/7JHjf4Q+B9UbT/ABRd6Yl/4I1JbjyvsPiCxmjv9JuWbBwsV/bWzt6hSO9fN/7TXxk+OX7X/wCwN4F/ax/Yz8QeLvD2seLPCtyk2leB/COh32uWOqzWsiLb3F/rc8NtpdtYXsdzHeNxMSrLFJA43H7y27vmzXw/4o+CHw20n48fFT/gmx8eLF5vhL+1Nper+JfAO6RP9D1x493iPTIGleTy7guY9ctiI/8AWzai4/4967MHU5dH9l8219NpK3XSz3Wz11JlE+d/gj8TPFv7YnwT1z9jb4L6NojeOvBOnp8Tvg/46s/ihqvjPTZ/FGk3thM1h/wkGrIg1eZru4eDUGtCbWzt9UhtxJM0r+X+k37Lv7Q3gj9q39nvwr+0N8O47iHTfE+lrc/YL5Qtzp1yrGK5sbhRnZcW1xHNbyx/wywuvavyj+I0Oi+Cv2wJvBvwXsdP8cfFf4O+O9O0j4feB/iRdav4r8beML1YreeW/e0gvbTS/Bnh5VvI5IrlbT7Iv2VLpI42jgt5PuSaab/gnz+2Hc3s1hcJ8E/2gPFKS3F1GsZt/Bvj+5KpmQKoeKy1khPnO5Y9TU5w2ogjszCjCdNcu795J2u9FddW7qzWtrqStzXJpy7n1lNpem3EnmXGnwSMertCGP54o/sPRf8AoD2v/gOv+FWqK8c0Kf8AYmijrpFv/wCA6/4V8z/tV/8ABHL/AIJ0/tpfE2P4yfH79nqO98TNDFFe6toniLUdIl1GONQiLc/YbiEXBVAiCRwZQkaIGCKFr6kyPWmlSvINaUMVicLUVSjNxl3Taf4CcYyjZo53wL8KPhp8L/B+l/Dz4c+ANG0PQdGs1tNJ0XStNjgtrOBeFjiRAFRR6AVsf2Fon/QJt/8AwHX/AApuna1pGq3N5aadqlvcSafdfZr6OGUMbeby0k8t8fdbZIjYPOGB71erNuTd7jKI0XRyNx0i2H/buv8AhXjv7ef7Qvwp/Zf/AGXfEHjH4nftLWfwhivLR9L0Hxg2krqNzaX8sbeV9jsNrm+uFVXkWBY5OI2YqUjesz/goN/wUe/Zy/4JvfCSD4nfHjWLy4vNWuHtvC/hPRI1l1PW50AaQQozqqxxgqZJpGSKPcilt8sSSfz6ftRftGftpf8ABbP9tbwZYXHglrW+8WXMukfCbwbHcTnStJsfNzdzLcGLM4TyTJe3ix7itqo8sCKKFfpOH+Hq2ay+s1nyUIaym7a8utop6PzdrLr2Ma1ZU9Fqz2zxx/wWq+C37M/7PWu/s2/8EpPgb4n8L6p4oklfxt8ePiXqENz4r8QXbmQz6nIYnke4vpXlkkW5mkAgMny2q7wItP8A4NnP+Cf2kftB/tHan+1R8VvhmmqeB/hlbpD4Yk1S38yzuPEpkUo6hsrO1nCHfBBEU01s4xJGpX79/Yw/4NwP2Cf2e/BNvN+0F4Uj+MHjKaMHUtZ8SebHpsTYGYrXT1k8tYwR96bzpiWb5wpEa/engTwF4G+Fvg/T/AHwz8GaT4d0HSbYW+laJoemxWlnZQjpHFDEoSNR6KAK9TMOI8rw2Bq4LKoSvU+OpJ+87fjtotkk2ramNOjUlNSqdOhuMw+8Kx/G3jDwp8OfCGrfEPxzr9npOi6Fps+oaxq2oXAigs7WCMyTTyM3CoiKzEngBc1sEcffr5G/alurj9uj9oFf2CvD9vK/wz8HXFlrX7RmtK0a294vyXWneElLBjI10Viur4AAR2KpE5/4mC4+Jo0fbVLS0S1b7L/Pou7aXU7GzyHR/j7afAL9kDxp+3X8atB8nx9+1V4ka/8ADvhfVr7U9MuLDw7Hp8n9mWEl3pNnf3Onm10K0n1Ca4EPl295dXJleBSZl47/AIJFfAn4T698RdI0PU/+CdXw41Dw/wCG/CsOt+DfjvefDHw9DqtvcxXKJZ266zoxutN1+doy8g1KwmtJIzZnz7SGWVSeN/b6/bg8F/tX/tB+E5fgf8TdGvvB/hPxtb2cHjyP4oGx8I2UdxplyovLrXNC8vXPCep3U88um28kjSabe28wlAvPmhj+i/jf8M/Dnwv/AGavB/7B/wCyd+zxpXwX+IX7TCQ2PifSfBsMJbwjpEOn20fiDVHubZRHLNZ2IjsYbkEB728siCd5Ne3UjUjRUJpxlU1e9opadGn7sfJ9mtkZbyv2PSf+CakY+MN18Uv2+7sRvH8avG2fBc0ayj/ikNIQ6dpDDzFB2XJS81NMcY1b619TgBaxPAngjwn8MvBGjfDXwB4ftdJ0Hw/pdvpui6XZJths7SCJYoYUHZURVUD0WtyvErVfb1HNbbLyS0S+SSRqlZH5ef8ABfT4XeFPgv8AGv4K/wDBSLxZ4RS/8D6fNe/Cv9oKFFnBuPBXiCGSzaaZoefJtXuLlkXq091CK+4v2K/if4w+InwPtdF+K2oLcePfBN7N4V+IUnkiEz6tZYja+EK8ww30Jg1KBGwfs2oW7fxVr/tYfs2fDv8AbC/Zy8afsx/FizaTw/410CfTL6SKNXltWcZjuYt4KiaGUJNGSDiSNDjivzV/4I//ALUvxD/Z18f3v7MP7UUy6f4y+GmqaX8K/jJbFWSK5YOLbwb4sgQxRbobyCSPRZ5yJp5gugzSGGEMa9j3sxyiNtZ0NP8AtxyvH7pNpvvKCMvgqep+jvxy/ZH+F/x71R/EWu6t4n0PV7jRxpN9qfhLxRdae1/YB3YWt3DG/kXkamWfYJ4pDF9on8sx+fLuwvAv/BO/9kvwDp3iiO0+G93rGpeNvDsvh/xZ4o8WeJNQ1fWtR0qWPY9idRvJ5LmG1I5FvDJHCh5RFIGPc/n9qNi+leJGpU5eVN2NTyPXP2J/2dfEWtnX9U8G3TXYj0wQTJrN2rRTaffS39rdAiXm5W6nmlM7ZkczTBywnnEuB4g/4JrfsceKbvWNS134YX0l9rmqXWpX2oJ4s1RJxeXOh/2DcXEUi3O6GWXTsQuyEFjHFISZYo5F972L6UbF9KqOIxENpP7wPCbL/gnL+yPp1+2rWvw0uI7x9Shvfti69eiRJYtHXRgFPnfJG2nxx28kS4jlWNBIrhFAyrX/AIJe/sfaPHaQ+F/BWtaTHa/Y1VtN8Xagk8kVtotzosMTXBmM+0WV3cDiQHzZ7ifPnXNzJN9E7hnOK+cvjl+39ong3To7L4PeFrfXL7VryLTPDGt+INYXTdG1PUZbm3tVjtyqy32oRJJeWxkuLKzntgJGHnB45FTSnWxVR8sZPtuGhNpH7Ef7InwL1bwJ4m1nVmsf+ETvDp/gmPXtciitIJriCCBLW2hISKIlbWNIooFjKxL9mjAtkSBeu/a5/Zh8P/tP/CPX/CaXE2j+Krrwnq2k+GPF2m6ldWN5pT3kARsT2kkcxt2ljtpJLfcYpTawl1Yxx4+N7n4nLa+OfiR4N/aX8O/8I344t9Dngn1nxLqxtdH1jRHkubeW81HX761sJ4LCKeykuv7O0oww/ZbhHQXDSXgteg/ZH/ao+InxX+A+l/A79mP4ieKvE1h4Z1K+0ZvH0un2+pa7JZiaU6VYl7iMWtrdLpv2e5ub7VIx5B22Bt77Uvtosuiph8RG1Tmd4ta9FfW91/TuLmR2nh34c/8ABOjxx8Atb+C3xP8AhrqWi614y0vT4PiJ8OdU17WNQ8ayixmEyaa8sMsmqahZW0olEZtnlspLfzWhLW0rM/daV/wTi/ZL+IfhDU7r4kfs73Gn3Xi6y8QReIdLu/GF9cXckOt21laagLm4iumzdS2un2cEksUjGJVkiimaOSV5vePAml+KND8EaPpPjbxC2sa1a6XBFq2qNHGn2y4WNVlm2xpGg3Nk4VEA7KOlXPEGiab4n0K98OaxG0ljqNrJb3caTNGXidSrAMrBlypPKkEdQQa5JYit8Kk1rfdvy027Lz0Qz4R0j9jv4EftZ/teRL4H+FlrZ/C/4c61daz421mbWtRmufGPiS+l0nUYLEs9wY3tlk0zStTu8hi0tvpUXmEtqdpF9LT/ALAH7JV5rz+Ir74RrcXM2tW+qyG51y+lj+1Qalc6nAfLacoI4ry9vJUhC+Un2qZQoSR1PqHg/wAI+GfAOhW/hbwfottp9hA0jR2ttHtXzHkaWRz3Z3dnkdjlmdmZiSSTsYbPaqqYqtK1pOy21f3+r/4AHhOl/wDBN79jfR5Laaw+FV0kljpegafaXD+LtVkkig0SeafS9rvdFhJbPcThJc+Z5czxlijFa7D4Rfsq/AL4C61ceIPhH8NrXRbq50q00x5IbiaRY7S2iSGGKJZHZYgEihVtgXzBDDv3eVHt9IowPSolWrVI2lJv5sBu7t19K/Gj/gp3rV7/AMFEP2t/Cv7EXgkySQ/HT4lWvh3VPs99s+z/AA78HXl1Nq96yP8APbTXettqSxSLiO6i8O2RGS8Zr9Gf2+v2gn+D3wlk8G+E/iDD4Z8UeLLC+W38TSqrjwlo1rB52reJ5kZHAg0+1O8NIvkveTWFrIyG7Q18i/8ABBT4IP8AGvxd4v8A+Creu+ALjwzoPivRLbwB+zj4PvJpC3hn4d6SVgto9rXEpVriS3RnBJ/eW8ksbGO5GfWyhLC055hL7GkfOb+D7muf0g090Z1PefIfplplna6bZRabYWscEFvGscEMMYVI0AwqqBwAAMADoMV+dP8AwcxeNvG3gT9jH4e6t8P/ABZfaPqU3xs0eGGSz1aWz88m1vSsLvEykxswG4ZxX6PVk+KPBvg/xraR6d4y8K6bq1vbzrPDb6nYx3CRyrnbIqupAYZOGHNc2WYyOX5hTxEo8yi727lVI+0g4rqfhb8Wv2tf2hfhr8b/ANsXUP27m8TaB4guvCfgzStS8OfBXx9JBb6Q91JCInhvLhZksYZYVTz5RHu/fOi8uK8a8Hfs7/Ebxx+1B8aPh/8AsW/FqDR9X+H/AMNrT4heFbX4d/FTUdf0zUL20msXnjS9mWI30kqTTElo/LMyqgJUV/RbqHwx+HGr3WpX2rfD7Q7qbWYUh1ia40mF2vo0xtSZipMqjAwGyBiuU+Ln7OPhfxx8KfFHgL4anT/A+teIvCk+g2/izRNBtzd6dbSR+WPLGFyEX7iE7QVU9q+qw/F1GirQoqLait7xVlBX5bO6916XbtK1315pYZvr/Wr/AFP5/fir8Yf2t/2kf2avGH/BTvXfivrmmXPjD45+HPCfhizbXrq3htfs9k0jGJIHjhMLSLCkgEQyY27l67D9pD4n/FLwVfftReDv28/H/iDwr8dNE8Aadb/Crw34b1K7i8PxWL3sMl1qdm8LKHnlaSSQ3EioczXHO/Kx/rz8If2Gvhb+zD+z98D/ANizTEtte8P+F/EzXN5catpkZbUpobS+u/PdMModrpkkPPRcV6t+0n4O8DXfgu88U3fw18K6z4mljh0vw7ceItJt58XdxMIbdS0qk7BLNuKjtuqqnFmDp4i1OheEG1Fp2fKnDlSunZNQtJPV337pYaXLq9evrr/mfiz+wV+0z8cP2mP+Csv7MPxQ8eeOrmLw1qnhy80jwj4SbxJJPJDa6TotxaPe3UG4qJLi4M8yyEZYMewGeb/ap+P37VmqfGD9ur4DfCPx3r1jpGmeOpvFvi7xLJ4guVXRtH0uaUR6dalXBt5Lq5nhACkApbuMYzj90rT9lr4BnwRofgbxH8KPDusW/h3S4bHTbjUtDt3mhSNdoZG2AxknLfJjljism9/Yu+B62N9ZeDrLVPDX9qf8hRtF1R9l/wBcfaIZ/NhuMbmx5sb/AHq548V4aOKVX6srKMYpX0XLU509tXay82rvexX1eXLbm6/pY+Cf2if2dvBv7UH/AAbzfD/41/FHxx4ofWvhz8D08UaPfWXiB0N9fJpfym8dgzXCZ5wWBzzmvhHU/wBn6H4DS/ss3918QvFtn8M/jN8ObXxB4r1XXvitceHtMl14wT7rNdWhtpTp8Cq1uyxlWDbucf6xf248XWnjL4dXH/ClfBXxVh8bXEukskPw91LwLYTqlqRtX7Q9n9kgs7c/d3SrhhuCLIw21n6j+zH8bvF66efjP8P/AIP+OdMsEgOl+BryC6tNE0J1h8smCFoLlJ5R5kwFxJGrBG2okQLZxwXFX1WMoSptxc5Ste1lJPbTeMnzJ6a9ipYfmtqfhf8A8JZ+09qHh/wRe/AX9pnxF4u+IniDx9r2h/Dvw/4Z+Imrarf6v4at4pFdLnz2hRoIipWCVYwbiOabcI/K213Hw4+JXxA+Hfwc/Y58WfsUftGeMPEXjzxl4+1uLxl4T1Txx9jszrtpJYrHp00bFkgtlicbUlDReW3mBF3sK/a7V/Et58DLSP4g+Lf2MfCOkWnh+wW3tta8N+IdOLWduFYCCEzwWrgEt5aRJ94yYA555O2+Hsfxf1+PxF8Rf2D9Q8N+E7aaO+sfDcGj6E15rFw6I3m3zR3JaHY//LuhG4rmV2H7muyfF+GlZPD336r3rqa5ZWS91c911unrqrR9Vl/N/Wn+R+M/iD9rT9tnxJ4S8c23xq/aO8WeHPhv4g/agi0b4weIPC/i6TUT4chdd721rPCu1LTaZmTynEUxhQCPH3ug/wCGu7n9m/4D/tWfAv8AZf8A2w/G3ir4FW+jadoXwj8QatI8s934gu/JWSws7kIGjAt1vZMRCMGO1VwFLjzP3O1K7+GFvp2qeFb39lnVJbLXNsuuWMXg22lt79mAz54VikzDod2abpNt8GvCXhWy8P8Ahr9le8sdM069W+0/SNP8CwRRWl12mjiUBElGfvrz70v9bMDKNpYbS6dk0lo4u+sW+b3eVa/C9bsPq0ukv6/r8T8OPiPpv7U37AvxB+MHgf8AZ5+PfxMv9es/2V9C8Qau+t69LeXmlnUNQ01dRlhVubfyldwsigSxDcd/U1Q8S/Ejwj4U8Qaz4L/4J3ft5/GDx14L1b9mvWte+Lj6l4iupF0rUrewnkj3ySIPs5MwjVlTDru2CU78D95k8W+GbzVLzxtbfs4+IptXltVtLq8fw5aw3Vxbk58oySyKXjGOVLY9q5fStE8PeAtO1Tw/8J/+CezWdrrRZNYhtbPw9p1rqAHQzqlyWlBDPjdGe+QM048YUXD95QvKyvqrSdkry91v3bXjZqzeo/qrvo/+Afj3+1L+yr4X/Z6/4IpeAP26/Df7QPxXuvGHj2Hwu+tSat8SLuWzhW5zPOLeIOoTdt2/MzfLx714/wDtWfEv48XHxd+Lfx28QXlx4Bf4hfs92fijwR4a0PUGsZPD+gT6/p1vp0LiBkCztbxeZIV5JuGyckiv3wu/C3xs8b+GLbwRqf7PHwv0jQbfYINN1rVpNUjgVB8u20js44hjJAxLxTvE/wCyzf8AxK1ubUviZ490/wCzTWKWT2XhnwdZWjyWysGEElzcLczmMMMgRvFg4IwanDcYQpPmq0eeXNJ3bV+VuLUVdW05Ur9vK91LCvZO2x+QX7HX7WP7QPjP/gqT+zJ8afj34u8QaL4N8RfC+6g8F+FDfXlxJd6bYaXeWaXcttGW+1T3l3HNOhCMzCSLHY1+0vw00zxf4p8WXPxh8caTNpJutNWy8P8Ah26SP7Rp1qX8ySS4ZGYefM4jJRWKosMa8tvNSeCv2d/gl8Ptdj8UeFvhppUWsQ2628Ou3FuJ7+OFUKLEtxLulWMKSBGGCgM2Bya7jvXgZxmlPNa0J06fIox5bL1k10XRpN9Wm+pvTpumnd3GEdyvNfI3/BVz9jH4pfHvwP4W/aZ/ZKuIbH4+/A/V5PEPwvu5ZNiaohXbfaHMSyAwXsA8ogyRAsqKZYopJifrr/lnQ33fu15eGxFTCV1Vp7rvs1s0+6a0a6p2LkuZWZ4V+xD+3j8Hv22/2UrH9qnw1ew+H7W3jng8caLrF4I5vCep2qg3tlemRUMLQ/e3SJHuhaOXaqyCvye/4KH/APBNb46/8FM/h54q/wCCwP7OPgC3h/4SS+jufC3w303SZY9V8U+D7W3WG38QMGRHm1K6EZuY7QLmSw+xopa5j8qb1r/grZ+zbc/Cv9sbXPFX7GXgDxx4jsfHngi38T/tgfBvwFcfZrfxR4ZttWgVJ1bql9fBNTge3g/eXkFvqGDE8k7XX6XfsoftQ/AH9sP4GaH8d/2ZvG9jrnhTVLZRZy2eEazcKN1rNF1gmjyA0TAFeOxBP0VDEVcjnDMcvek3s9eVbunP1aunpeKumm5KOUo+2XJP+vM/kRimS4jWaGRWVlyCG4NOb5etfv8Af8Fef+DfPwN+1xfax+0t+yA+n+E/indyNd63oNx+50jxXKTmSRyqn7JfNkt56gxzNuEyhpTdRfi54N+H/hv9k39rrTfA/wDwUV/Z08YNp/hbUhceLPh2jQ2t5qMcZby4902YrizlePBkjk8ueLf5UuCGr9ayfiTA51hXUo/xErunpzfLZNdnt/NY8uph5U5Wlt3P6C/+CAXwJ1/4Ef8ABLD4b2vivTTa6p4sjvPFM8LN92DULqSezOOqsbI2pZTyrbgcYwPpb9pf4yaD+zv+z543+O/im+jtrHwj4Vv9XuJJOhFvbvIq453MSoUKMliwABJAr8yPH/8Awdsfs+2WiPJ8H/2NviBql8o+W28Wa1p2kwE5/wCetpJesBj/AKZ/41+aX7ff/BWn9s7/AIKL3f8AZHxn8bW+j+C4bkTWXw/8JxyWulhlcOktxuZ5L2ZSqMDOxjWSPfFHCSc/nFHhLPc4zSWIxUPZxnJyd2r6u9lFa/fZeZ3fWKFOnyxdzpv2Jv8Agub/AMFE/wBkTxra674q+N/iD4reH7iZH8SeEviNrk1/9sHG8215P5k9hLjeE2EwAt80MmFA/ow/ZO/am+EX7Z/wA8O/tJfA/V5rrw/4ktTJDFdxhLmzmRzHPaToGISeGVXjcBmXcuVZ1IY/yI19Uf8ABLT/AIKxfHH/AIJg/Ea8uvDWn/8ACU/D/wASXAl8XeAby8MCTzhQi39nLtcW12qqik7Sk8UYhlGY4Jrf67ijhCjj8P7bAU4xqrorRUl2/lv2enZ67YYfFSg7T2P2W/4LH/8ABa+y/wCCZGu+GPhH8PvhZY+M/HXibS5dVmtdS1h7S10XTxL5MM8oSN3naeRLhI41KAfZ5GdhhVk+jf8Agnf+1Nrv7bH7GHgP9p/xR4AHhfUPFmmyz3eix3TTRxvFcSwGSNmVWMUnk+bHkZCSKMnGT+B3/BU746eEP+CuP/BSD4e69+yRqGqXT/ELwd4c8MabZ69prQ3Ohai+pX8b210il1xD5wuZJIpJIvLkZkc8kftt+07+2B+yB/wRi/Y/8K+FfFGpzfZPD/huDQfhz4ItbhZdV1xbK2jhSNBx8qqI/NunAijMi7jukjRvhs0ybD4PLMHh6VJ/Wqt2/iv2tyvRa+XRs6qdaUqkpN+6j85/+DuTVPC9x8W/gHodheQNrVn4c8Tz6rCn+tjtZp9KW0Z/9lngvAnvHJX5D16b+2H+1x8ZP25f2hdd/aU+OWoRyaxrLLDZabbyM1ro+nxFvs9hbZ5EMQZznAMksk0pG6Vq9X/4Jx/8Eif2rf8AgpLrsOq/D/Rf+EY+Hsdxs1P4ma/ZyfYcCQq8djFlG1KcFXBWNkijMbrLLE2xH/UcrjR4b4fpQxtRR5Fq/Ntysu+9lbfoedUcsRWbgjyr9j39j346ft1fHbTf2ff2f/Dn2zVrzE2p6ncxt9i0OxDAPe3jr92Jc4AHzSt8kYLOBX9Qn7Cf7E3wf/YA/Zw0X9nT4NafutbHN1rmtXEKrd65qbqonv7kr1lfaigdIoo44kxHFGoi/Yf/AGDP2bf+Ce/wjj+D/wCzr4NezhmZJtc17UJFm1PXboLt+03c4VfMfrhVVYog22JI0wg8X/4KG/8ABQv4n6D8TbP/AIJ3f8E7dKs/FP7R3iyzMks022TTfh1pjCMvreqsVdI9kcqNHCysWMkJMcplt7e7/MM+z7FcUYpUKC5aMdddNt5SfRL8PNs9GhRWHjd7nD/8FFviH4x/4KLftHW//BG79nDXdSsdBijtdX/ak8daPNs/sLw+xEkOgxS4wt9f4GQekXVJ4jdLF95eBfBPhL4a+C9H+HXgDw/a6ToWgaZb6boul2MeyGztIIlihhRR0VEVVA7Ba8f/AOCfP7B/w4/4J+/Av/hWPhTX77xJ4i1nUpdZ+IXj7WsnUfFWtznfc39wzO7fMxOxWkkKr955XLyye9AqpwK+bxmKozjChQ/hw2f8ze8n66JLpFJO7u3vGL3luOooorkKGP2PrS/w4/SgfxV+G/7R/wC3t/wWb+J//BXT4gfsG/sYftZpo62/iS6t/Ceh6h4Z8PC3t4INPS7dWuLnTJpT8okILsxJ4zXo5VlNbNqlSNOcY8keZuTaVl6J9yKlRU7XP3GVlHegSAjg5r8M/wBpP9pr/g5m/wCCbfh/S/2hv2mPjJ4f8W+D11VLK8ibw7oN5p0c0n+pjvPsFlZ3cSSEFVkjkVd+1SwaSJJP1q/YO/a68Mft3/sleC/2qvB3h+bSbfxVYym70e4uPObT723uJbW7thLtTzljuYJlWXYvmKqttXdgXmGS4nL8PGvzwqQk7c0HdKW9ndLWwqdSM3y2afmezUmR/eryib9ub9iqD4o/8KRn/bA+FyeNFvPsh8Iv4+04aoLjOPJ+y+d5vmZ427c+1erAb68qUZxtzJq/dGgZYjtRv9q89+NX7V37MH7NrWa/tE/tG+A/AP8AaGTY/wDCaeLrLS/tOOuz7TKm7Htmt3Qfiz8MPE3w6X4weG/iXoOoeE2sZb5fFFjrEE2nG1j3GSf7SjGPy1CPl92BtOTwaXLLlTs9dnbQDp6K8r/4be/Yw/6O3+GH/hfaf/8AHq6r4c/GP4S/GGyutS+EnxQ8OeKILKYRXk/h3XIL5IJCMhXaF2CkjnB5xVuMoRu0/uA6rrRXlPxA/bZ/Y0+FHxAT4TfFT9rf4Z+GfFTtGE8Na/480+z1BzJgoBbzTLJ82Rj5ee1dx448f+Bvhh4ZufG3xK8a6T4f0a0eNbnVtb1GO0tYTLIscYeWVgq7pHRBk8sygckClyzja6eu2m/oBuv92h/u1z/gL4kfD34reHx4r+GXjzRvEmltM8SanoOqRXlu0i8MgkiYruU9RnIrI8C/tD/AH4o+KZvB3w0+OPg/xDrFrDJPc6Tofia1u7mKJHWN5Hiicuqq7opJGA0ig8kVNnro9N/IDuKKKKoBE+7XkX7Z37My/tUfBqTwVofipvDXjDQtVt/EHw38ZRWaTyeHfENoS9nehJFKyRZLwzRdJrae4hJAlNevUj/dojKUZKS3QH51fH/4aeKP+CuvwF0AeKNd0f4c+KPhXrGq6H8ePhx480m61Cx0DUHsAr6nb2sNxCt7cQLsu9Ju5XktzBqH2nYZRGsfkP7GPx20jxB9v/Zn/aK/Zy+J3ij4L/tH6tbaP4Rm+KGoXd5rOvx/ZpYbnUbi1ubWPU7y7uI1s9Ruby2C6Rp1m0ccMsDWA+2fbf7XP7PHxr0D4j2f7bv7EqWk3xQ0PTk0/wAWeA9QvltdO+Jvh+N2f+yp5m+S0v4GkkksL88QyyPDMfs9zMU+Wv2ifgJ8MP8AgoqNK/bp/Zm8N+IPEU2pa02lfFTTtU8cXPhnxL4aFjbCyfwlPPNcIfDOkq0+oS6zFbw3F5MWRoIJnkguLf3MPiac6HJL4OlvsS3tut3rGTb0Vujti4tO/X8z3z4A/tAfED9jPx/4b/Y2/bJ+JV14o8N+J7mOx+Anx71aYSf8JSGGYPD+tTj5E11UAENycR6tGu+PFyJoa+wEP8J/KvyR0n9tHWR+zF4L0T9q74a+CPG3wV+IPg6213xx8LfDPgW3sdJ+HXw5aW50/wAPTWUU1xE8s+ozvo80Nq0kt4DZ3kdhaSyBVg+h/gV8b/2gPgD8N7P4tfCafxb+0b+zrq15ONHmjje4+IfgqGKSaCWCaCUiXXraKeB1MUnl6zbbmimivJo3EfLisDUj72iezt8Lfl2l5bPePutGkZX0PujLe1YfjrQNa8U+Gbzw/wCHvG+peG726h22+uaTb2stxaNkHci3cU0J6YIeNhhuxwRzX7PP7TvwC/at8Cf8LI/Z4+Kek+KdKWbyLuTT7hvO0+4ABa1u4HVZbO4UEb7eZI5UPDKDXkX/AAU88Nf8FPPEfwo0t/8AgmH8R/B+heIbW+lk8RW/iPT4nvL622DylsprlJrWNw+7dHPEBIGUieHyis3FRw8qmKjRnJQd7Xlol66Nr7h82l0ct/wTj/ZG/a8+BHxD+KXiX9oL9rbxN4o0/WPidqN/p+k3nhrSraHV4ntrZEv5HjtvMjLBQvk27xQg26kKN0gb2f8AbO/bT/Z9/YJ+CWofHf8AaI8YDT9NtVMel6Va7ZNQ1u9Kkx2VlAWXz53weMhI1VpJWiijkkT8NfjV8dP+DoTwz4gm8O/E63/aGe9b5ZP+EN+GdteW4xx8txoFg9v+KPz1yeDXmHhn/glh/wAFof27PG1r4v8AiD8EviXqd5Iv2b/hLPjbr01m2nwu+7aw1WX7YIA3Pl28MmOyV9vHhnDYjEqvjcbQUNL+zlFNpdFpFfOz9Dk+sSjHlhB/Mpa98UPjr/wXS/4Kj+DdH+Jl9/ZLeOPEEWkaVoulXXmQ+F/DkAlu7mK2eRMSzpaxXMzTPGPPn5Kxx+XDF/Sf8A/gP8Lv2ZPhFofwI+CegXGk+FfDds1voum3OrXV81vE0jSbPOu5ZZmUM52hnO0YVcKAB8Y/8Ee/+CGngj/gnFqM/wAdfix40tvGfxY1DTTYx31hbvHpfh61fa00Fmj4eaV2UK93KFYxqFjjgEk4m/QTaudua8rinOMLj60MLgf4FJWS2Tfe3pom9d31Zph6copyluxf4Pwo+f2rlviv8YfhZ8B/AV98TvjZ8RdD8J+G9NRWv9e8RatFZ2lvuYKu6WVgoLMQoGcksAMk18xeIf2i/wBpf9uDRpj+zEuqfBP4MpFHda78evHWj/YdY1XTQrSTHQNLvUDWiGNV/wCJrqUSRosm+G1uRiVPm6VGdT3tl3e3/BfkrvyN27HT/tPftV/Erxl8Vrr9hP8AYY1KwuPiy1jBceNvGV5Z/bNJ+Fel3AJi1C/ThbjUJUBNlpZYPOf30vlWsckp8J/4KJ3j/wDBKn/gnXP8L/2d/Butf2LdQXN94t+KnivT08RW+qao13Bc38PiVQRczvrcP9oWzX6+THFcTQRefaCWFo+F+OX7d37MX7J37OOpfsz/APBPq0jisfGS6pb6t8ULi+vJp47rV/D2oX9p47a62S3Gu2IuNPvTfamrySQLpd4+HFuiNe/4JPfBX9ob4GeMfiZ4p/ab+H3iLwP8EU8F6jN4y1H4weLNOvE8SXzvbzSXupH7VNC8tnbDUbefWY/Kt9XtpLSSWON7Ql/XpYdYWmqs4+7Fp8rsnOztd+f8sbOyeqs23k5czst/yJv2RvDvhz4S36/tj/tUftO2vh7w7+zP4Lu9CurHVNHguNaHh66sbeS0trnxBZTBPE+gsuy409v7Pgu7i5VPM/0qC4hk+pP2GfhF8RPFHirxJ+3x+0l4Vk0j4hfE+yt7XQ/C99YhLnwN4TgZ3sNFYlmYXTtI95ekEA3Vx5WClpCa8j/Y9+Ang39rHx1pHx58JfAq3+Hn7N/hfW4dc+Dvgh9HayuPHOqQxRw2vim9tJAGs9Pt4YYV0qwZFYLHFdukWy0ih+8Q2B0rjx1dczgt2rPbRb8unW+ru2+nR30iuo+iiiuEoaDkZ/u1+b//AAWz/Yw8a+Gdfsf+CqP7Lvw2tvFHirwX4Zu9A+Nnw3kvJYYPiV8Pp0YX+mSoA8byxRs8iZjJK/NiZ7a2hP6Q5IHzUwru6/lWmDxlTBYhVYq/Rp7NPdPyf3rdaomUeZWPkX/gmH+3T4L+P/w58M/DxPiHfeJo9R8KDV/hp431uRftvjDQ4HWCcXgUkLrWnzslpqMasVeRobtPLW8+z2/14PmIr8hf28P2JfG//BJr4g61+2X+yR4N8Qat+znrXiBfEvxY+GPgpoo9Y+GGtJG0f/Ca+FTIrRwGON5FubR1NrLbSTWt0kmny40/7g/Yn/4KIfDf9o/RfDXh/wAR+NtButa8Uaa974J8UeH45YdD+IFnGrmW70sTkyW91EI3F5o9w5vdOljmSTzoUivJ+zHYOn/vGG96lL7092mls1v2a1WmiUH9l7n05RRRXllnE/tA+B/FvxN+A/jb4aeAPFcmga54i8Jalpmja9G0itpt3cWskMNyGiYSAxuyvlSG+Xgg4r4n+LnxH/aW+E7T/Dz4P/ADVPDniz4ueIbbw/Z6LD8O7e7vdG0+00W4mNtZak+qw6FPDFbWF79jieW0ELXCtNaSSvcNN+hW0/e9a5D4zfCPSvjN4OXwxqGrXml3lnqVvqeia9pjhbrSr+3lEsFxEWBBwRtkjYGOaKSSGRWilkQ7Yet7OXvJNf1960TsJrmPzo8Sf8E5vid4JvNHvvFfwvs5/EnxE8Woi2fg/wAOnWm8NRQR3N2+tavq93EF1TUkOV0+O9K2cGpXyX98dZubeTUWzfD/AMD/AIz+G9Dt9ak/ZvvvCXhb4T+Hl17wHot19rtdM0SC2v7yDRtJE9zE5SK2ayTWdYu5I5bu7vbrT7gm8sNNitZ/0ssdP+MGo+H10XX/ABBotnfLbrFda5otm5M7Yw80NvOXW1bOWRXkuVQ4DeaAc+D/ABv/AGd/Hn7ZXxfuvgt8WPDNzZ/BXwreWCX9jq0wuIvGmy3hujGEZybiFpJEt5muVKRrZzCJZ5rz7RpfbDGyl7s7W3bu+mlkr2vZ277vuO1j4B0v4P8A7bH7R/wN034h/C/Q/FV3otxbRXPhfxFrGhzsfEFjqviC3Muq3lnIk/nQ6lfLNrV9aqJzFoOk2GlxiJdUuLiT9fPhb4O0LwT4Qj0/Q/Csmjfa7q51C8s7i8+0XBubiZppnnk3OHmZ3Jch2UHhWKhTXUeYfSkI4w1c2KxksV9lJJv8e/f1sCjyj6KKK5QG7D1auX+LXxX8C/BL4fal8TviVrX2HStNWPzmS3knmnllkWGC2t4IleS5uZppI4YbaJWlnmmjijV3kRSfFb4ufDz4KeCbr4hfE/xImm6ZavHEG+zyTz3VxLII4LW2t4leW6uppWSGG2hR5p5ZEjiSR3VT+Tf7XX7Xv7Vn7bP7WUP7Kf7JelK3xpga4j0+xhvkudJ+A2nSRtb3WsardwF4LjxPJBJLBiF5I9NWaS1tmmnkmmu+7L8BUx1TlWkVq29ku7fRd38km2k5lLlRl/Guy+MX/BYv9tzVP2DLTUm03TIZrW9/am8QaLJHeR+CvD1tdvNpfw/tbqFmtf7RkmU3GoXETzFr3eizTW2lLap+xHgjwX4U+HPgzSfh/wCBPDlnpGi6Fptvp+j6TptusNvZWkEaxwwRIvCRoihVUcALivJP+CfP7CHwY/4J0fszaN+zf8F7d5obVmvPEXiC6hAvNf1SUL9ov7k85d9qgAk7I0SMHEYr3P7lXmGNp1uWhQ0pQvbzbteT7N2VlraKSbbvJkIyWr3HCimrxxmnYriKCijFGKAOJ+M/hXxXrWmaT4s8B/vNa8La0mq2dg0gVdRjEUsE9qSSFVpIJ5hGWO1ZfLZuAa8i8Q/td/s3fFHxx4Dv3+Kuk6Xp+hatqeo65p/iSb7BdWN7aW8lp9nnin2lZIpbh9w5w0KkZ4NfSeK898a+EfFngrxX/wALW+Flp9oW4Yf8Jd4ZjUD+1owqqLqDLBVvY1RVBY4mjHlvysTxgDLv9pTwTeW8LfDjQfEHjSe6YrbR+GNHeSBj0+a7l8u1jHu8o9s1BP4V+PPxMuSfGXiqHwToMkGG0fwvcedqU5ZRkS3zKFgAOeIE39xMOlOsf2vv2ZbiJ/7U+N3h3RbqF2judL8R6nHpt7byKPmjktrkxyxuO6laj0/9qbwF4ymlsvgzoOveN5o0Y+doOlstjuAJA+23Hl2x3Hj5ZGPtSA7HwJ8PfBvw00JPDfgbw/Dp9orbnCbnkmfvJLI5LyyH+KR2ZiepNYHjH436fp+uv4C+HGhyeLvFEcyxXWlabcKsOm5UsHvrggpart52kNK24bI3rLXwJ8cvirDHL8VvF8fhPTGmEknhnwXeyG5mjwpEVxqLBHxkHcLZIT28xh17jwZ4G8H/AA70JPDXgXwvZ6TYRMzra2NuI1Z2OWkbAyzseWc5ZjySTTA5PwR8GtRl8QWvxL+Nevw+JPFVqr/2esNuYtO0UOclLOBifnxhTcSEzOO6KfLHolGKMUAFFGKMUAFFGKMUAFFGKMUAFHejFAoAKjkZY18yQgKOSW7VJWT4u8OWPjHwvqfhPU5pltdU0+azuGt5NkixyoUYq3ZsE4PY0AfOv/BMTSp/iD8MPEX7c/iWHfrX7QXiBvFlnNJbhJLbwyEFv4dtBgAhV0uO2uHU9Li+um/5aGvmn/goj8H5/wDgl/8AHBf+Cgv7AXxM0Lwz4w+IOrLa+NP2ddQjuJ7D4uXbSAFtNsbNJLhNYzMD5sEZj3N5spiR7z7X658Gv2eP+Cu/w3+DPhb9kzRPjT8C/CfhfwT4atvDunfFLSvDupavruoWNpALe3uBpE7QWVhdNHHGX3T3kKtvwjrha9o/Zv8A2DPgb+zh4x1D4yRTa142+JmtWrWuufFf4gal/aWv3tu0pl+ypNtSOxtQxGLSzjgtx5aHy8jNepDEww2JlVclJPTkV2nHSyd9ErJW3kmlazszPlbjb8Tlv2GP+Cof7PH7cUl58O9MGoeCfit4dVk8bfB/xpGbTXNGnQgSYidVNzANyMJogQEmj81YXfyx6D+1T+xf+y/+214GX4cftP8Awc0nxZp0LO2nz3itFeaa77d8lpdwslxauwRQzRSKWX5TlSRXIftr/wDBM39lr9vH+y/E3xV0DVND8ceHGjfwf8UvA+pHS/E2gOjsyNbXqAnCtJIyxyLJGrSF1UPhh4BB45/4LNf8E6YvsPxP8A2v7X/wtsYwI/FXguFNJ8e6bbrgsZ9OZmi1UquI40gY3Erb5JZFzipp0qFacamDnyT/AJZNJp/3Z6J+kuWV2orm3B6K0ldf10Pkn9rb/g1J8e6ReXHiP9hr9oGz1WxPzx+E/iUpt7mPAJYR6haRFJsn5Y45LeLHG+dslh+ffxv/AOCWX/BRv9nW6kh+Kf7Fvj+OCLLPqPh7RTrlmIx/y0afTTPHEp6/vGUjoQDxX9BX7Ov/AAWw/wCCcf7Q+r/8IQv7QFr4D8Z28qwap4B+K1u3h3VrK6OP9FZLzZHNPgg+XBJLj8Dj6utrm3vLZLi1mWSORFaORG3KwPIIPcH1r6bD8acR5TJUsXDm2+NNP71yt+rTMJYWjU1TP4x9W1LT/D+qSaF4gvI9PvoWxJY6hJ5MyH0KNhx+IqGbxHoNvH5lxrlnGv8At3Sgf+hV/Z1q+j6Xrlm2n6vplvdW7ffhurcSIfwbisXSfg78JdAvBqOg/C7w7ZXC/wDLe10O3jcf8CVAa9iPiSra4XX/AK+f/aGX1H+/+B/Jj+yB4l/ap8I/GPRPjh+xB4b8Vap418Oy3R0LVPBfgs+IZbSSa0mtpiIBbXMbHyJ5h80bY3Z4IyPrDwP/AMETP+Cyv7e/xKuPjH8efCl5ot7rjRyah40+MfiYJdSxBifKW1i8+7hCAv5du0MES/KqeWvT+kLaF4rj/jB8ePgl+z/4d/4TP48fGHwt4L0fdt/tTxV4gt9Pty3HAed0UnkcA56eteXiePMZWrOeFw8IzatzP3527KVlpfo015GkcJGMbSeh8A/sUf8ABsp+xf8As/3Nr4y/af1q5+NHiKFg6WOsaeLHw9A4OQf7OV3NzxlWW7lmhYc+Upr9HNvhvwR4Z2qbPSNH0mx/2YLaytY0/BIo0RfYKF7Cvh/xR/wXQ8B/FzWbr4ef8Ewf2YvH/wC0t4lgnNtcal4b019H8L6bcDnyrzWb+NYoCV+ZCEeOQdHBrNT/AIJifti/t/Xlt4q/4LDftI28vhNZlntf2dfg3cXGm+HQQVZP7UvtwutRYbUYx7gkU0e6GXaxU+BjP7Qxlb22a1nHyesv+3YK1vK/JHzNo8sY2pr+vUPin/wUp+PX7eXj6+/ZX/4IxWNnqEVjeSWXj79pjWtP8/wt4VAALR6buUpq9/tYMgUND+8t2/ewyyTwfRH7A3/BPj4Lf8E/fhrqHhj4dXOpa/4o8UX39pfEP4jeJrhrnWvFWpEuzXN1O5LEBpZCkWSFMkjHfLLNLJ658Nvhp8Pfg74H0/4a/CbwRpPhrw7pEHk6ToPh/TY7Szs48ltkcMShVBJJOByWJ6muiCev5V5lbGRlRVChHlh16uTXWT6+SVorte7ekY680tx1FFFcpQUUUUAN/wBiv5zfjl8Xv2jvgR/wcLfEz4pfsmfCIePPH2m+LtRXRfDD6fcXYu1l0ZIpz5Vu6SNshZ34YY25ORX9GHCks3T1r8m/gn/wTs/ba8K/8HEWu/tseIvgDcW/wpvte1i4tvGH/CSaS8bxTaI9tG32Zbs3Q3TbVwYcjdk4GTX03C+NwuE+tyrW1pSSUnZSd46bpu/ZO5z14yk427ng/wC1n8Sv+Dgr/gqv4Es/2TPFv7Ap8GeG9R1a2vNWaHw7c6PDdmCTzIxdXmpXTxrbxSBJ/LjXzWe3Tb5n+qfoP+Cuus/EX/gjz/wSK+C//BOL4Y+P7yPUPFkWt3Xj7xVosrQNewwyre6lZwONkkcM13qaKpJDG1haJ8iRq/bxeeQa+Rf+Cxn/AATE07/gp1+zVb+A9E8R2eieOvCt9JqfgjV9QjJs3maIpNY3e1Xdba4XaGkQFopI4ZNsojMMuuB4gws8ZhqGIpRp4aE+eSgpP3rWUnzSk3bt207BKjLkbTu2fKlj/wAGp/7Kn/DIi/D+/wDiD4gX4tt4f3HxZHqA/smPU/JyIPsHlbDp4l+UjH2gxf8ALYMcjhP+CE3/AAVI+MOj/wDBLz9oO48eTXHiqf8AZ08DL4k8Ff21dtKz2FxY381tpUkozI0UU+nSBXLHy4bhI1xHDGBkw61/wdK6f8CV/YNt/wBnuz+xpov9hR/ExbzTf7YTTQPKDjVf7UFvnyBsExt/tu35s/aP3tfa/wDwS2/4I4/D79iL9inxZ+zl8Z7jT/FeufFaxmt/ilLpvmJYy2ktq1qNLtWKpIbaKGSYCVgkkklxM+Ig6RRd2PxThllWnmWIjiJSnF01Gam0k/fenwxktEvXQiEf3icFbTU+Av8Agjh/wSu+H3/BWzRfiJ+3x/wUK+KHizxlreqeMpdIWC11j7HJd3EVtbzTXlxNCBIFX7RHBb2sXlQwRW+ArI8UcP39+xn/AMENv2ev2NPhz8avhDo3xd8da94d+M2nXWkX1hfaoIU0zS57RrdkSKICGa8xLIPtjxeZ5awxhQEkMvxH8MP2PP8Agux/wRW8deLfB37CngHw/wDGT4a+J78XVs+qQx3MQnAEcdzPZLfWVzb35iijjlkieW1eONMkERiL7s/4JO6f/wAFgr6Dxp48/wCCouqeGbG11zUFufCPg+1tbRtS0hiSHj8ywle2js1RY/KiZ7i4ZmdpZlK4ky4gxWMre1q0cZF4d8vJTU9bK1oqnb3XDrogoxjGycXfq/8Agn5O/wDBUj/gld+y3+xn/wAFA/gD+y/8JW8TSeGviVqujW/iSTWNWSa6EdzrkNjJ5LrEoQ+TI+CVOG2nB6H7d/br+CPw7/4IJf8ABL/4hRfsK+IvFen678U/F+naRHr2q6ss9xpUssTia4geOJDE4tIJ1jccxzSI4OVwdP8A4K//ALAn7Yv7T/8AwU1/Zu+PHwK+B83iDwh4F1bQp/FuuJ4g0y1XTkt/EEV3MTDc3UU0u2CMt+6jkz0GTxX2l/wUM/Ys8Hf8FA/2TvFH7L/jDXJdHfWEiuNF16C1Ez6VqVvIs1tcbCR5iCRAssYeMyQySIHjL7w8Vnnt8Pl6xVZzjvVjzc17VNOZPy6PoEaPLz8qs+n3H4Hfsp6N/wAERtO/ZpXTP2vvhb+0F4o+J3iKCW71LxV4YsZ4LXR5pizL9hRboQ3W1SjNNeRXHmy73wI3ES/Yf/Bup8Qr/wCOfgf41f8ABMj48WOq+N/hDa6OZfBq+KtHmtd+jzTSWlxalGdvs0cqG2uI7ZJCbeSS4CuflId+zv4k/wCDkr/gnN8NYf2PPCf7GHhj4oaJoDNa+CPE02pR31vb22TthSYahaObRCf3Ud1Fbyxp8mRGIlj+zv2cviD/AMFh/Bn7A3jX4g/tQfATw140+OUupXt18PPAvhrWtPtMQzFPs9pfyNcR2caW0zSndFdSyNaRxgvLcB2k686xzqYerHnjUVSa5H7eMuXW6lCHKnTSXuvWKVxUo2a6W8v6ufjr8c/in+1Z/wAEKPiv8fv+CfPwN+NP2zwr410uGfS9UtNSWXUNIhuBGYr4LAR9j1ZtPD2kuFhkb/RbqMKkdqG/Xj/ghd/wTU8B/wDBP39krT9dM2l6n49+Iun2er+Lte0e6hubQQmMvaafZzQ5SW1gjlOJVZhNLJNKCEeOOP5F/Y8/4N4/ip+0L8Jfi/8AGf8A4Kiaxe6Z8ZPidNcDw/cteWt/ceHbozLO2sTfYpjbPLLOiRi1hkEcVnGYVaP7Q0UP0d/wQi+G3/BTT9lj4eaz+xt+3P8AAW5sPCPhVWl+GfjaPxVpOoW6wmYibTNsF0135O5vPtmlhXbEZIm8kRwQ1HEOOwuKyuVLD1oOcHH2rVl7Z8qSlF/aUXul19/1dGnKNS7WnTyP0Oooor4I6wooooAZ69xXzh8fP2NPGlj8aLr9sz9ijxTpfhD4r3mnxWfi7S9aWT/hHfiHZwLi3ttYjiBeO5hHy2+pwqbiBW2MtxBm3P0i23+KkT1qYVJ0pXj10fZrswPzp+Hfgr4M/Hj4/eKvjZ8JfhrceC/2rdN0uDWLz9nv43+KJ4tE0jXI44tITxYkNtFP/akcFlH9mtruxkNqYv3KmxnuZ5U+cfgHcftafsLaR8XvjJ8Zvjz4u8Jv4R1CW6m8O2HgnS9QuJYrlX1d7y+s7jVAt7YWk3iQXF3BpMv2gajrjQm9uoLO2K/qh+07+yH8CP2u/DNjonxk8JSTXmi3JuvC/inRdQm07W/Dd3lT9q0/ULZkuLOXKJkxuA4XbIHTKn5z+LnwM/ak+GR0Ob9oP4DaD+2J4L8F65DrXhLXpNL03TfiJ4XuLeYzxzpFKIdP1WVfJtlMttJp00gUqYLguc+1h8fGUHTdrPlTjK10o7KMpaW3Vna17XkzOUOp5f4R+JH7GP7YM7eNv2tdNg+DX7R2iXmj+G9S8YfB3xJd2HiCbVLmXTdMlhR7EPJdWMGtXUmjiO9F1amfTb4gGO3lkX6Il8F/8FQP2f7mC38GftF/C/4zaFPqTx2um/FrSX8K64ytgpD/AGtpEU1pcSYD9NKiJPJJ5x89fsd/s7f8EsvFv7VXwv8AEf7PfxtutD8ZfDO18R32rfCvx/Yz6b4y1zxFqaQB9b1WDVVivLmaCI3IBMMkO6SExPGluqtu/t1/AT9vW28O/Bvwf4c8Vap8Ql8FeOPFXxE8UfEyXwvBd3+gQ29ldCwgh06FNmralF/as40+GK2jikn0+0MsISOVZKrRoyrxpQnaNnpNWtu7RvzNLRbS3kkk7BH4dfwPcIf21f2w/CGnPdfGL/glB8UfOhZRJcfDbxp4Y1+0YnqU8/UrK7YD1+yg+w6Ujf8ABS2eJdlx/wAE+v2mEmOcWv8Awq9H6df3i3Jj9esnPbORn8rvB/gH/gov8Jv2YfEHxd8P+OviN4Rk8OeJdF0PxJ4q1j4xaxFdXmoajoml2F3pEek3CvbtM3ibXbi6OsSEzRfZXVMnhvo3w/8AHL9uT4mn4OQ+Gf2s/EC6x+0t4i1fw3468L/aLHT9Q+GWtaTryX2rW+mQSpLIEstGtdZ0l5WWRXnh065YBrvDdOIymlCTlFwau1o5K1oqTvdytpd6u+lrXJVS/Rn2On7dn7THivT2k+FX/BKH43XE32gRxz+Mta8K6Fa4P/LRjJrEtztH+zbsfas93/4KsfHHULjw5deNfgr8CIW0+Gee10Frvx34it0kfAkV7lNNs7Yny51DNb3keVIAbYa+KfC+ual4W8baP4o/a1/aC+L3ij4Q+G/2i/H/AIP+KGpaj481S5t9OvdPud/hKW+SxKNBam3Z1lCqsEt1NZtMDiLb23/BMz4H/tV+FdL+Ivwns/DfjPR9D+Imm3XhHwP8cv8AhH5bHVfCGjaEs9voPnWepMj3EE+n3SXlteQhjHeXV1bzQx+QJDjLA0aOH9qnBNbXUmnrZ7trRLma5btNW3sPn96x6F4vsf2Tf2Y/2mYj4x+EPxt/aW+PGm3D3Hh/xF8QNLedEuVjt9Qns/D816lnoUGoJp5uLxLfSo4pHWxmjkdJMA/MX7QP7ef7YP7fV5Y/AvwB4fm1zRfEXxI8R6NdeDbDS9R0KLW4NJ8L+In1PwjftdCG4gXW9Mm0u5tJJlWW0upL/kSaXEa+w/8AgoJ4C+AvgH4jfBP4+/tJftl+DfAut/D+/tbubXvFiyXHiPxBJbXMUgs9It7W6treI3ateW12YLCeaeC4WJFi2ArmfAnRfjHqsLaB/wAE4f2Qv+Fd6TcRx2ep/tAftEaPPDqGoQxXd7MklloO6HUb1lOpXzRNfNpsaC4YKJU/d08PUw1PDqq480rWvLSKeuz7L3WlFc262YpRlzHDaT8G9N+DEfgH9p3/AIKU/FkzWPgvxLfXPwPvtSvNQ1T4heMP7bS7tk8PX+nSWiAN/Zk1hay6TYwTSTXdnNdNNEHmjk9o+Gv7J/xB/bH0zRNT/a7+FNn8Ovgv4YuLU/DT9mDT47cQfZbLaLC48Ri2YwSsmxHi0aAtZ2vlxea11KieR6l+zp+wd8Nfgj40k+N/j7xXrnxR+LV5Z/Z9Q+K3j6SK41KOEs7ta2EUSJb6TaFpX/0WyjhjcbTL5rjzD7xuXp2rza2Nk5e67vo9rdfdXTVt387pR2NOWw6iiiuMoKKKKACiiiswI5F8xdrfjX5X/taf8Ee/i/8AsieJde+P/wDwSs8L2fiDwTr2uw6v8Rf2U9V1J7DS7+ZWUnU/Dd3G6SaHqsDIk9vLbvFJbyQo0DhYIbOT9UPlPzdcdKd/tLXVgsdXwdRuFnF7xeqkvNfk1aS3i0yZRUtz82/+Cen/AAWW0/4oWlx8OvFT+KvGGoeHVmi8WeF9Y0EW/wATPB00MjJPDqehW0Cf25bxMmPt2kxm5H2i2in06ORJ7g/fnwu+Lnwv+Nvgu2+JHwd+IejeKNBvHljt9W0DUo7u3eSNzHLHvjJG9JFaN1PzKyspAIIrwf8Abp/4JL/sc/8ABQO6sfGfxS8H33h34haK0T+G/iv4Fvv7M8R6TLFIskTJdID5oQg+Ws6SrFvZoxG53V8OfE/9lf8A4LIfsI+LJvidD4fi/aV02K0jik+K3wo1BfCnxOjgggihtzqVuyz2XiVIE3iK3vbfU3Zmdj5Oc16X1XLcyd8NP2c39mbSXym7Rf8A29yNaRSm9SeaUN9UfsGgx96gcjAGPevyr+B3/Bwl4Kj8T3Hww+JnxR8MWPiDT7qWK/8ABvx80e7+GnijSIIU4F1P5d7o99dSkqQPN0tBuYmOMDFfZHgP/gpD8NPFnhez8Ya18EPitptjqTgaZd6H4LbxlbXKliAwufCMmrW6DADfvJFIDLnGa4cVlePwbSqwa7XW67q+rXmio1Iy2Po3j+/Rx/frw+5/4KQfsJaVbSz+NP2sPBPhNreTZPa+OdcTQLiNvRodR8iQH2K1DpX/AAU+/wCCa+u3X2HQ/wDgoP8ABK+nb7tvY/FTSJpD9FS4JP4CuZ4evF6xf3Mo93pu+vDW/wCCgn7Ot4Yx4LtviD4rS4aRbW78GfCHxJq1lNIgzs+22lg9rGTwAZJVX3xzXz3+03/wXF+GPwCW+03xRpvgf4e3unXHlalB8W/ipp66lHGwIS5t9G8N/wBsahcYIOYbiOyPyspeNsVrSwONrVPZwg79uv3bv5BzRjufe27HGPrXzn+0T/wUX+EHwf0/xJafD240zxZqnhOQxeLtQuPEUOl+GvCUgYIRretyq9tYusskCvZxi41Ii4jeOyljyw/PU/ty/t9/8FI5JtD/AGSP2cviF8YdDvI1WPxb4s0+b4Z/DFFE6qLkWkV3LquvQPEzrcWc+ptFIrH/AEHGAfav2fv+CAh+IV94Z+If/BVz46R/Fu48KpEfCHwa8J6cuifDvwkE27YLXTbdIVuVXaE3NHCs0fyzwzda9L+y6OC97HVFD+6tZ/8AgN04v/Hyaarm2Mufn+A8F8M/ET9u/wD4LKfFF9W/Yr8VXOneH7CG4sNW/a28SeF7nSbDRIZjLazWfgTRpZTLb3DW5nWbU5ZTfyGZ43uLCNLSEfpx+wp+wH+zH/wTp+CNp8Cv2Z/BH9n2Cqsus65fssup65dAYN3ezqi+dK3PACxxj5Y0jQBB634b8P6B4S0Gz8K+FNFtdN0zTbWK003TbC3WG3tIIlCJFFGoCoioAoVQAAMCtHau3C8Vy43M5Yin7CjHkpL7PV9nN6cz7Kyirvliru9xp21e5JRRRXmlBRRRWgBRRRQAUUUUAFFFFABRRRQAUUUUAFFFFABRRRQAUUUUAFFFFABRRRQAUUUUAFFFFAHmP7Qn7IP7K/7V+kRaP+0p+z54R8bRW8LCzk8RaDBczWYPUwTMvmQP8x+aNlPJ5r5buP8Ag3y/ZF8EfN+yT8ePj18A0kkLzWfwi+L19aW8zk7j5iXf2nepYAlcgegFFFdOHx2No0eSnUkovdXdunTb8CeSMt0K3/BNL/gp54Sga1+DX/Bd3x/p8Gwbf+Ez+EeheIpNvu9xsJP0xTYP2Bf+C2QnC3n/AAcCSNGPvrB+yr4aRj9C0zY/KiitaWc4yW8ab9aVL/5APYx8/vf+Yt1/wR6/aQ+IwUftB/8ABaf9pXVOdzr8P9WsfCiSPxkMLWB/kI42Aj6103wk/wCCDH/BLn4a+Iz4+179m+L4g+JZR5d54g+KusXXiOa6KkgM8N7JJbZHZhED3znmiis/7YzKVVwjUcYu11G0Ft2ikvwEqdPTQ+u9D0HQfCOi2/hzwzo1rp2n2UIjtLGwtkhhgjXoqIoCqB2AAFaNFFcpYUUUUAFFFFABRRRQAUUUUAFFFFABRRRQAUUUUAFFFFABRRRQAUUUUAFFFFABRRRQAUUUUAFFFFAHn/x4/Zl/Z1/ak8KL4I/aN+B3hXxzpMbubey8VaFBerbuw2mSLzVJifHR0KsOCCCAa8bt/wDgmRovw6njm/Za/bH+O3wqjht2jttH0vx9/wAJDpUZIbAWy8SQ6lFEgLk7IREBxjGBgop+3rU4Wi9NNN19z0/ACW1+BP8AwVN8L2txZ6N+398L/FUeEFt/wsD9n2ZrjcpzlpdM1yzjz0ORB16AVz+lfCT/AIKu6H4iPimw1D9ksaxI1wZNXt/hxrlvcSmYxGbLi/Zl8zyIC/zHeYY92di4KK66VaVW7kl8oxX5JGZuWPwh/wCCsmsaLNY6v+2H8BfCk81wJJJvCfwB1S6l+Y/Mwku/Efl729WhfHvTE/4J9fFnx0bab9o7/gpP8cvFccN0Gm0fwpqlh4MsZcspC79Ctbe/C9jm9bIJFFFZVsVVpy5I2Sv/ACxv99r/AIl2vuehfs8fsDfsb/ssarJ4j+A/7PPh3RdfuI2W+8WzW7XuuXobGftGp3TS3lxn/ppM1eyUUVzyq1K0uepJtvq3cYUUUUwCiiigAooooAKKKKzAKKKKACiiigDgfjh+zX+zv+0r4ej8KftE/A3wl46023Z3trLxb4dttQjt2IAZ4xOjeW2AvzLg8deBXx348/4No/8AglPrmsP4q+FPw38XfCvXpGkP9vfDXx9qFnOm4D7iTyTQxAEDCpGo9QaKK7sJmOYYJuOHqygu0ZNL7k7EzjF7oy9R/wCCDXxI0t4W+GP/AAWz/bK03ylEcceufFc6jGuOQNgjhXGOMYpk3/BDn9p/W38nxN/wXV/amktf410nxT9hlP8AwONj/KiiuiOd5hD3U4v1hBv73Fv8TnsPvv8Ag2//AGWviLe+Z+09+2P+058ZLNVjjk0j4mfGKW8tW2ndgCGGKQAn/b47c817z+zp/wAEdv8AgmB+ydcWuo/A79ijwPYajZ3Imsda1jTTrGoWsnzfNFeai088Rw5HyuOMDoAAUVnVzXMq1H2Mq0uT+VSaX3KyNuWKldI+naKKK800CiiigAooooAKKKK0AKKKKACiiigAooooAKKKKACiiigAooooAKKKKACiiigAooo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5" name="AutoShape 9" descr="data:image/jpeg;base64,/9j/4AAQSkZJRgABAQEASABIAAD/4Q4sRXhpZgAATU0AKgAAAAgABwESAAMAAAABAAEAAAEaAAUAAAABAAAAYgEbAAUAAAABAAAAagEoAAMAAAABAAIAAAExAAIAAAAbAAAAcgEyAAIAAAAUAAAAjodpAAQAAAABAAAAogAAAM4AAABIAAAAAQAAAEgAAAABQWRvYmUgUGhvdG9zaG9wIENTIFdpbmRvd3MAADIwMjQ6MDg6MjEgMDk6NTI6MzAAAAOgAQADAAAAAf//AACgAgAEAAAAAQAAAu6gAwAEAAAAAQAAAJYAAAAAAAAABgEDAAMAAAABAAYAAAEaAAUAAAABAAABHAEbAAUAAAABAAABJAEoAAMAAAABAAIAAAIBAAQAAAABAAABLAICAAQAAAABAAAM9wAAAAAAAABIAAAAAQAAAEgAAAAB/9j/2wBDAAgGBgcGBQgHBwcJCQgKDBQNDAsLDBkSEw8UHRofHh0aHBwgJC4nICIsIxwcKDcpLDAxNDQ0Hyc5PTgyPC4zNDL/2wBDAQkJCQwLDBgNDRgyIRwhMjIyMjIyMjIyMjIyMjIyMjIyMjIyMjIyMjIyMjIyMjIyMjIyMjIyMjIyMjIyMjIyMjL/wAARCAAgAKADAS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TXddXSUZ3dYLaBRLdXcynZEmfur/AH5GxgKOmcn+FX8x1rX/ABFqkl7BZeELXVLaxEE0ialE13OGmXcjhMgKdu3KIpCnPauqhTi/ek7IlvsUvCnj+5kuZNPi0bTreNI3uVj0RGt5S+3DkIcxysqZba3BKDGSFB9d0LVX1aIXKS29xZzr5tvcQt8rqT93afmDLyGz3weCSqGJpKDCLucn8Tde8Q6XqnhvT/D9+lpNqc0kBMkaMpbdGq5LKxABc9B+daPha0+IVlqD/wDCR3+kahZSJ1iYpJEwzgjESgg9CD7EHggjVJUVde8/8w1uYPiNPinZxalq6axo9pYQI84tof3hRFGcAvDljgdyMn0HA7zwzcXF94a0q/up2lmubKCWTKqBvKAsRgDqT9PTFKr7JwTpoFe+pm6j4kEt4LaxmgNusRluZpHMapHkZff2GzewPTOwllDLv57WtBtLi4tb6+8W6dbTR2a/ahdLE6yQnam7cDGdrN/E+7DP8u3POcE09FcZsQ3k0U7W3h26sb22s0CGGCdZDDGFfahUEAElgFGFyITukywx0umXp1CxSdovLY9QGDqfRkYcMpGCD6HkA5AmSsBHdS3F4J7SwuEhkUbJLkAOYWIBwFPG7aQeeBlThhxVW60HRLghNUijvcyNIqX8nmruY4+VGO0csAMDjIFJNx23GNOh2VmtvDpl1JpjRsxhhgk/dHdklTEcqQdpPABGDgjJqfTNTle4Omaj5MeqxRCV1izsmQnHmR55xkYKnJU4ByCrMO8tXuBq0VIEUs6Q9QxwMkjooyMkk8DGc+uAcZojnEk0seyRTGQMsuA2QDkHv1x+FAHm1wq+KPEulwHTZNR0G708X9wrtCrhrkkI7gkZ8tECqyfOo6Mejdjb2k1tYR5DXciQm2tYDOTG6cAPIcYLEKpLFTtyVUHJ371HZKNxIy9O8C6bodpE8FolxevIgurgRhpJV80sf9axwMtliSzFVwMsFIz7C3bR/Hep6ZNqT3TXC/26s1xCp+ygOImVTkklo8pn5dqqMA5OHGbqXvqK1ja8XJ4fa40NtYOLxdRh/s/yyPN83zF6f7HTd7Y77a6esm5cqvt0GZniOOzl8NanHqEzw2T20i3EsYyyRlTuI4PIGex+hqrfS2ek+Cmk0+MzadbWa7BBclSbcKMlJM5yEyQ27sOe9JXaS6DMRHW68Ci3VTc3Wul7ZVkC2vmO6t5jZRGCDassgLBj25JArnr7wTZWZu7+DVNeLaTAlvc3DXscbW8CRhisBWItuCBDgbNwkILZLit6c3HTuTY35dCh8CaLqFzpckl7cX0kVvBa3hjWBZJHCDbHGigA7gWCgbgg9M1eshF4e1+aCS6T7PcAbI15beRNIS5bLHCRdS3LM5wMis23P3n1/wCAPyNbw5a/ZtBtWfm4uEFxcSGFYmklcbmZlXgHJ6ZOMYyetcFr2rT31ltjge41GOyeKK5iCxujPuikk3g5VsbG2qpAK4+b5SrpR5p3Bkmnaz+7tM/ayyGSZZZIojLLcMrx+Zu3gMcEhVZVGOp4Fd1qyXUaafPbHzJILqIOrMy70c+W5O0gHActggjKjgHBBUjyy1Avi4Bl2gEqejKCeQcEHAwPz9fSszWtU1DT4oTp9guoyPcpDJEkoiaNSCS3OdxAGdo7HPQVlFJuzdhnI3UHiLSfM1NohJYwan9qEUWozmYxsQCiRyoFZiei7sHcVUBiGrqPDuu2uuRy3CW8lvIrqhWYISxeNZQVdGKsCjJjHOF5raajKPNHoJHG3T6V4Q8W6Lqd3HL9jtrMaFHkRubWRHBSSR92E3RNu9dpOQOldjoOrpdtMPtUF9E05SC5sXEsKjaWEZ2fcKAYJbhsoQctsV1U3FSEuw/XPEFhpggW9u5LCF7tIGuXUou7AcLllIKsOC33QN/zKwriPC9mt3488QeIrOazvbO6lGnw+UCscgLAy5Lcsyom7Iyr7uD2BTvGDdt+vzB7knxYh1Jdc8Jajp2kXupfYLiSd47WB3+60TAEqp252nkj19K6Pwn4p1zxHNKb3wpcaPaxjBlu5WDs3oqNGpI9+lVKMJUIvm1XT5hrc5fxZ4z8TyWmraA/gLUGaWF7f7TatJPEQy4DKViwwwc4yD2ODmu00SK5g8A6PGfNtpobC281WhZnUKql12fe3EArjrk+tFSEIU1yyvdgrtmPJpup6toVhFoV0NNvdL1F5Q14glBGJEZQMk7fnZQWwSFyOoaodT8O+MtQ07XLMajo9oupyhnljikYiPyhGy4bjlVUZ/3jxkbYU4JrmW3+Y9RS03jbxNZTKc+HNJnNwlwgwlzcJgKyueWVWMg+Ubflzubdhblht8Q+LJp7rTtkVkn+jTLLjJYOrb0YK4JRgMFSAySDPHJL3VbsvxBGjYtqF3olhBZtDDJbMsN35kxkZGj4ZQQBuJIGCccEEqR8pjvLSztgovtK0OOKVwp8zBBXGXPKY4568epFZqTT0Yytp2kX0OFk0LQWgIHlrEBEsSjooAjbdwRzkDjGOMtqai9632Gz3qJ7i8Ry0UbEJFGwkbPXqF2ZOBlx9COXM9XcCrNq+rWbyRp4ev5gJfKjlSWE+aeR5hXcNq4APbk9BWUJtfM63xtdYjbzYw1lGbVFwR82Cd2QSu5sOCN/tkWowSu2n94tRvk3eo217aahc6lLC6bGiuJLNs5UHCDbgnjBLcZOBkZYXrOzvo7q1+yxXdrGRtdkaBopWVWUPIFAPKon3SMAoAB8wA5Rs0rfiBoaxpratdPZXNj5+myxKk6yMpjlzv7Z3IyFVIYdd+McBk821XwPrFl4fi07Rtch0rS7WUXVwuoKbWRJTtZC86ArIy8DKkKCi9SMjShVUfdlqv1E0aE3hXWPFdjbQ+ItYivbJ3+1r/ZAMpuZViMeVkZRHCMBfl5DM0hyMgL6JpGj2mlWVrDb2cFuLeHyo44huEQOCwDEZOWAJJ+8QCeamtUuuSOiQJdSjr8HiK41PT00W5W2tgkpuZGKbQ2Y9mVKMzDHmfKpTOPvrxVa2vvFkslstxpsECSOHlcIrmJTszFjzeSNz/vc/wDLM4j5XdC9m4q+49RpufGySxgWulzItmJJPlaMvNliY1+dgOAq5J6vuBYApXRae91Jptq99GI7toVM6KMBXwNwABbvnufqetTJQ+yGpzN54Xu7LxFFrOjyttXLSWjzFUY4CkcIx2lcHHQeUg2n5THyPizWpzqRtL2G7QXllHJcQTXtrYLPGh5TcUaQISWypk3fMwAxk1pTd3fqDO3nudc1OeBdPza2ssccpnABaNW+YghlKk/IV3Kx2+aCUOAa1dC0iLQtHg0+KRnSIHBYnAyc4UEkhRnABJOAMknJOTaS5UMLu3uLYS3WlW9u9zI6tLFI3lrNwFyWAJDBQMHBzgA8YIz7u+0u6t5n1KyubZkHly+fYl9uQeN21kYYY8gkckeooSb23AtW19bW8cFpp1hdyLtBXELIoUsFLF3wCeSxGSxAJAPGWaHo09lLcahqV0bvVLo/vHGRHCg+7FEp+6ozyerHk9gDZa7ga8sSTRtHIMqfQ4I9wR0PvTBaxgKPmKhAhy2SwHTJPJ79T3Oc1IE1FAH/2QD/7RN6UGhvdG9zaG9wIDMuMAA4QklNBCUAAAAAABAAAAAAAAAAAAAAAAAAAAAAOEJJTQPtAAAAAAAQAEgAAAABAAIASAAAAAEAAjhCSU0EJgAAAAAADgAAAAAAAAAAAAA/gAAAOEJJTQQNAAAAAAAEAAAAHjhCSU0EGQAAAAAABAAAAB44QklNA/MAAAAAAAkAAAAAAAAAAAEAOEJJTQQKAAAAAAABAAA4QklNJxAAAAAAAAoAAQAAAAAAAAACOEJJTQP1AAAAAABIAC9mZgABAGxmZgAGAAAAAAABAC9mZgABAKGZmgAGAAAAAAABADIAAAABAFoAAAAGAAAAAAABADUAAAABAC0AAAAGAAAAAAABOEJJTQP4AAAAAABwAAD/////////////////////////////A+gAAAAA/////////////////////////////wPoAAAAAP////////////////////////////8D6AAAAAD/////////////////////////////A+gAADhCSU0ECAAAAAAAEAAAAAEAAAJAAAACQAAAAAA4QklNBB4AAAAAAAQAAAAAOEJJTQQaAAAAAANHAAAABgAAAAAAAAAAAAAAlgAAAu4AAAAJAGwAbwBnAG8AXwAyADAAMgA0AAAAAQAAAAAAAAAAAAAAAAAAAAAAAAABAAAAAAAAAAAAAALuAAAAlgAAAAAAAAAAAAAAAAAAAAABAAAAAAAAAAAAAAAAAAAAAAAAABAAAAABAAAAAAAAbnVsbAAAAAIAAAAGYm91bmRzT2JqYwAAAAEAAAAAAABSY3QxAAAABAAAAABUb3AgbG9uZwAAAAAAAAAATGVmdGxvbmcAAAAAAAAAAEJ0b21sb25nAAAAlgAAAABSZ2h0bG9uZwAAAu4AAAAGc2xpY2VzVmxMcwAAAAFPYmpjAAAAAQAAAAAABXNsaWNlAAAAEgAAAAdzbGljZUlEbG9uZwAAAAAAAAAHZ3JvdXBJRGxvbmcAAAAAAAAABm9yaWdpbmVudW0AAAAMRVNsaWNlT3JpZ2luAAAADWF1dG9HZW5lcmF0ZWQAAAAAVHlwZWVudW0AAAAKRVNsaWNlVHlwZQAAAABJbWcgAAAABmJvdW5kc09iamMAAAABAAAAAAAAUmN0MQAAAAQAAAAAVG9wIGxvbmcAAAAAAAAAAExlZnRsb25nAAAAAAAAAABCdG9tbG9uZwAAAJYAAAAAUmdodGxvbmcAAALuAAAAA3VybFRFWFQAAAABAAAAAAAAbnVsbFRFWFQAAAABAAAAAAAATXNnZVRFWFQAAAABAAAAAAAGYWx0VGFnVEVYVAAAAAEAAAAAAA5jZWxsVGV4dElzSFRNTGJvb2wBAAAACGNlbGxUZXh0VEVYVAAAAAEAAAAAAAlob3J6QWxpZ25lbnVtAAAAD0VTbGljZUhvcnpBbGlnbgAAAAdkZWZhdWx0AAAACXZlcnRBbGlnbmVudW0AAAAPRVNsaWNlVmVydEFsaWduAAAAB2RlZmF1bHQAAAALYmdDb2xvclR5cGVlbnVtAAAAEUVTbGljZUJHQ29sb3JUeXBlAAAAAE5vbmUAAAAJdG9wT3V0c2V0bG9uZwAAAAAAAAAKbGVmdE91dHNldGxvbmcAAAAAAAAADGJvdHRvbU91dHNldGxvbmcAAAAAAAAAC3JpZ2h0T3V0c2V0bG9uZwAAAAAAOEJJTQQoAAAAAAAMAAAAAT/wAAAAAAAAOEJJTQQRAAAAAAABAQA4QklNBBQAAAAAAAQAAAAFOEJJTQQMAAAAAA23AAAAAQAAAKAAAAAgAAAB4AAAPAAAAA2bABgAAf/Y/+AAEEpGSUYAAQIBAEgASAAA/+0ADEFkb2JlX0NNAAL/7gAOQWRvYmUAZIAAAAAB/9sAhAAMCAgICQgMCQkMEQsKCxEVDwwMDxUYExMVExMYEQwMDAwMDBEMDAwMDAwMDAwMDAwMDAwMDAwMDAwMDAwMDAwMAQ0LCw0ODRAODhAUDg4OFBQODg4OFBEMDAwMDBERDAwMDAwMEQwMDAwMDAwMDAwMDAwMDAwMDAwMDAwMDAwMDAz/wAARCAAgAKADASIAAhEBAxEB/90ABAAK/8QBPwAAAQUBAQEBAQEAAAAAAAAAAwABAgQFBgcICQoLAQABBQEBAQEBAQAAAAAAAAABAAIDBAUGBwgJCgsQAAEEAQMCBAIFBwYIBQMMMwEAAhEDBCESMQVBUWETInGBMgYUkaGxQiMkFVLBYjM0coLRQwclklPw4fFjczUWorKDJkSTVGRFwqN0NhfSVeJl8rOEw9N14/NGJ5SkhbSVxNTk9KW1xdXl9VZmdoaWprbG1ub2N0dXZ3eHl6e3x9fn9xEAAgIBAgQEAwQFBgcHBgU1AQACEQMhMRIEQVFhcSITBTKBkRShsUIjwVLR8DMkYuFygpJDUxVjczTxJQYWorKDByY1wtJEk1SjF2RFVTZ0ZeLys4TD03Xj80aUpIW0lcTU5PSltcXV5fVWZnaGlqa2xtbm9ic3R1dnd4eXp7fH/9oADAMBAAIRAxEAPwDv+t9bo6fRc59zcavHaH5WW8bhUHfzdddf/ajMv/wFP+D/AJ67/tPj5fG9Q6x9Z77ModM6RXkjDbS+77YH5eVGS31qHsx/0OPU7Z/ScbB9avHetDKZZ1TrWP0+/Ddn9MuxnZOe1hqltue51WNba3Jc27ZgYlPpU5OH+s0/6T/AWb1FVf2Wn1S7LDgKsDGe47XVsGxmRkwNtvrMb9ouuur/AEH81RT639JmjwwqwJFG7xXRfrbm3320vx8Z9uPQ7IeOlF+PfFbv0zaa7fUwOqXUMPqPx/5p/wDgPtK7TonU351lNpymZVGRS63HvqGyq1oc1n6Op266nIxXezMqvf8Azln6P/DY2JTxfqp0zolVdtFDDY2ytt2U3c251bn7XNc/c72fpG+v/wByaWfpP09dVyoUVP6P9ZOo4JyrMx1zR16v1GgGmLfseVUywO/Seviuso/mqmU0srRnwTvhFaaK1G6b6+dX67hZ3RMHo2WMOzqd1lD3OrZY0uJoZSX+rXa5rWOtd/Nq/wDV/E+u2LkvHXM3F6jivadpY01WVvH0dnp0112Vv/wnqe/9z/Ron1mo6FZd0mzqbtmXXnU/s1zNbDabK91bW/6B+39Z/kf8J6S3UwzHtxiIjrciNd/3ldXhOut/xkYONmdWd1XEx8XHY677JTUH7WtH81XbkY++x38uz8//AEa6b6sZOXm9CwM/LudddlY1NlktY0by3dY9oqYz+c3f+QT/AFnZgv6BnM6hZZThOqIybahL21kj1XMG2z8z+Q9Se7p+H0NgwyxnT2UsbS5jpZ6ED3Mt93t+z+5lqRlxQA4QDe8RWimp1PrGQ82VYJa1lbXPsyXnbU1jRuNll3t/R7fftZZV+h9PI+0UV2432uscfDbU63N6zUCBLnusrAbJHu3foPHb+k9//CJMNVPRGNyKxbldcsOMWBxYHPuFnqN9UNv9Oqull9jXbbPYz0/9GqGT0nAxcbKyrMbKbV08E5jjeB6Ya1t913T/AEmPe+30LHW+p+p+p6tlPqfpL6kYgeWv2qb7b8rEusbhZbM5tLgLaWPY91YeNzWOrZt99n+Aru9Hf/5Yeo+tb2Fm15lDbWe0kAuaZBG4bm/SDHe5v7zN/wDpGV2+pWsPqOHhfVvp+Tm4FTH5OUasaii4NFW66xlDaq6qm1+nU91nrX00/wA5/OKePcOm9RzGEH0a6zc7zkW2ve5/+Ef+gZY/d/hsi/8AttIBFhLeyszMyct/TumkVmkD7ZmvbubUXDeyiiv6N2Y+tzbff+ixqn1XXer6lVFox0no07cx5zbddxy7TaSQWteW0vP2dm2yytuzHprZX6iP0LHdj9Jx9+t9zfXyHd3XXfp8h3/btjtv8hcj1XrTckPiq9uWMaxmLaPTDW2XMto+2X7X+r6tbG2bMfHZ6O//ALkfoLaDGJkSI6AdVPTu6ThNcP2bk2YGQda/ReXV6h0NfhWl+K5vtd/gq7vZ+itrTjOvux8zp+c1tPUKqHOO2fTtrLSxuXjbvf6e/wBt1Dv0uLb+j/SVvx8jI5zA6tSW0YeLRfj21WOtdYRU8m+4+g+1jrLHeps+0OZV6rK/0H/Froev1irGx85xmzEsax7uC6q+MPIYdv5v6VmRs/0uPUlKJBo63sp8wH+JP6xEA/bcPXzt/wDSKX/jJ/WL/udh/fb/AOkV6+29xA2j2x9KC7/qBt/8EVLqfUOqYzKf2fh/brH311XNn0tlT59S8Osc71HV/wCj/wCuKMC1Plbv8THXmkg5+ECBJ1tgf1nej7U1f+Jj6wPkfbsMOGpE3R/Zc6hu9dxmU9d6a93UbrC7FpzTk+gzMtNhpIYz7JjUZVNdWVflWf8Aaa+70a9/odOrqyLftK3OidZxOr1WZNAcwNf6cPLDuc5lWTuY+iy6p7PRuo2e/enGFCwbCn//0NfOyMToP1iwuuZtL7a2UfsYFm0elcyzfXkX2XWVMqbk9Ps9av8AkfuLouj5uGGusZYzLrkspy8Q+vS2sHe3D30b/Rfi7tr32/0j9Hd6n/afGfrfSft9z2fZW5VF9QryKbXBtVo3fSfY2bqMrF/7R30s/wAL/wAXkY3H531V6vR0+rpPSeos6fhU3HINeYx2Lf6271K7beqY7cijLtodt9J+N6bP0dP+iU44ZgAnhO3hwo2ew6t1zApbjjJt+y4dt9bH5dzXV1lzZyK6GOsb/hfR997/ANWZV6n6f1vTXMdE6fVf9YusdUxbar8XOe3p+JZjh2x4e71+ofpLXOdddRi43qW5LX/Z8iz+Yf8A4Gt7Oh9Z6zQMXrmc3LqdeMm6vpbX2G57WNorYMzIZj4fTqa662v9L/CXetb9Ndb0bo9fT62eyur0q/Rx8emTXTVIe6ut79r7rbnt9TJybPfe9KxCJAPqOh/dVu87/jCxeqP6l0DP6dgW9QPTr7L7K6h+6cd7K3v93p+r6f7q1vq/176wdVve3O6G7pVFY1tvu3Oc4/RZVT6Fe/8Alv3qx1qr6wXZuHX0m8Y1Gy12Ta4MLQ4PxvQ3ssqvsu/Ruyv0FT8P1P8AubR+jVXF6n9arbahk4Dceqy7ZY8M9QsEM/Qljcpm6pjnW/5V3/pvS/5Mq9ViF3jiKjoDRs8UdeyurifWTrn1szMPP6I76s3Rcx9H2qi71q4cPbdV+r1eqz87b+if+ZZ6di3ujYV1f1OwMTIrdVbVi1NtrcIe3a1oubs/0mzehDqP1yYGB+BTY/7N6h2gsDry6xv2cfp7m07f1Zn6R/0Lrcv1P1b7G/dwLMm3Cosy2enkvrabqwI2vI/SMjdb9F3/AAliE5VEACIo36TxWVB56vGz+p9NwW4dlePm9KyXWO9RpLS4V5GL7J9T9HuyH7P+LUczpP1uzMPNw8nIwKaM1j25FlTbdzg+oYznD1d7Mdvpt+h+m/f9av8Am1ezel5eLkHO6VAcf5ynQBwHbg/m+36P+hr9K6unG+y5nVQ/PudXmjMbVdXW3JxqPSqqtaC57sS6/wBJ3UfT/S2Ntq+1+nb+m9JIHtX1GqmLxZ9Z+rYVhi36vdIcb7MhzXV135dQ2VX4l+/dfj0P9X6Lfsn/AA+V6v6vo41Tep9Sy7CCKix9Dj2Ih9bxt/Nd+k9L/jsW9Pbb1fqRrrx2fZqC1r3WaAsPPpjeyyp9lf8ApP0lf/dS7/Ba3T8CnAxxRUNBydfubJc7Y38z3f59n6RCUtO1aAJczEs6rmdHxqsSyurIoAozHPJ3NtoPo3saGte33OZuY7/R+nZ9BAtwMfFc05vT+k00ucADt9wbPu2tdjt3/wDgexaOXhZePlP6j0za620AZWJYdrLto2stZZDvQzK2fo/V2enfV+r5H83RfjVsnO6PkkHqWNdjXNBbtyKHGP6tzGZGHbt/MdVdb/1aAPUbeG6mvR0jJFgd+zemFr4cwCvYGbRP0vQc59jnubsf/o/8H/pT9YfkXYlHTswV+tl2b7G0lxa2jHIybrJcGv8AzKsbd/pcqpTx8/Ex6Bi9EwrcgkkgNrdTVuP0rb8zJYyt3/C+l9pyP+BsUm4FuPi5mfmvbf1G6lwe9oIrrY1rnMxMZp9zaGO+m/8Anci39LZ/gaaESdz9O6kVnU+qUXGmnpGU9gJZXY1+Psdt0bZsNw9Kt7G+p/gf9H6TLFn229asudltr6lQx2wswWHEaYIeH7S/1/Ud7PXyv09P9Ir2WfoVwTv8dHX31+m/Bwy0iDAtH3EX7mqI/wAc3X4Idg4RmNQLhIH5r/053pCYG0Qp7h9fV8ug1WVdWsqsaW2te7pljHat/wBK11Tn6fuej/gqf9NWfFr6v9vxg2vqNdNk+sLDhGgQ11TPtVeMyu/f7KvbVZ+jq9HZ/o6+E/8AHs+sP/cHD+63/wBLJf8Aj2fWL/uDh/db/wClkfc0rhj9iKf/2QA4QklNBCEAAAAAAFMAAAABAQAAAA8AQQBkAG8AYgBlACAAUABoAG8AdABvAHMAaABvAHAAAAASAEEAZABvAGIAZQAgAFAAaABvAHQAbwBzAGgAbwBwACAAQwBTAAAAAQA4QklNBAYAAAAAAAcABgAAAAEBAP/hGANodHRwOi8vbnMuYWRvYmUuY29tL3hhcC8xLjAvADw/eHBhY2tldCBiZWdpbj0n77u/JyBpZD0nVzVNME1wQ2VoaUh6cmVTek5UY3prYzlkJz8+DQo8eDp4bXBtZXRhIHhtbG5zOng9ImFkb2JlOm5zOm1ldGEvIiB4OnhtcHRrPSJYTVAgdG9vbGtpdCAzLjAtMjgsIGZyYW1ld29yayAxLjYiPg0KCTxyZGY6UkRGIHhtbG5zOnJkZj0iaHR0cDovL3d3dy53My5vcmcvMTk5OS8wMi8yMi1yZGYtc3ludGF4LW5zIyIgeG1sbnM6aVg9Imh0dHA6Ly9ucy5hZG9iZS5jb20vaVgvMS4wLyI+DQoJCTxyZGY6RGVzY3JpcHRpb24gcmRmOmFib3V0PSJ1dWlkOmQ3OGY4ZmY3LTVmNWYtMTFlZi05ZWU2LWZlZjM5ZGEzNmMyZCIgeG1sbnM6ZXhpZj0iaHR0cDovL25zLmFkb2JlLmNvbS9leGlmLzEuMC8iPg0KCQkJPGV4aWY6Q29sb3JTcGFjZT40Mjk0OTY3Mjk1PC9leGlmOkNvbG9yU3BhY2U+DQoJCQk8ZXhpZjpQaXhlbFhEaW1lbnNpb24+NzUwPC9leGlmOlBpeGVsWERpbWVuc2lvbj4NCgkJCTxleGlmOlBpeGVsWURpbWVuc2lvbj4xNTA8L2V4aWY6UGl4ZWxZRGltZW5zaW9uPg0KCQk8L3JkZjpEZXNjcmlwdGlvbj4NCgkJPHJkZjpEZXNjcmlwdGlvbiByZGY6YWJvdXQ9InV1aWQ6ZDc4ZjhmZjctNWY1Zi0xMWVmLTllZTYtZmVmMzlkYTM2YzJkIiB4bWxuczpwZGY9Imh0dHA6Ly9ucy5hZG9iZS5jb20vcGRmLzEuMy8iPg0KCQk8L3JkZjpEZXNjcmlwdGlvbj4NCgkJPHJkZjpEZXNjcmlwdGlvbiByZGY6YWJvdXQ9InV1aWQ6ZDc4ZjhmZjctNWY1Zi0xMWVmLTllZTYtZmVmMzlkYTM2YzJkIiB4bWxuczpwaG90b3Nob3A9Imh0dHA6Ly9ucy5hZG9iZS5jb20vcGhvdG9zaG9wLzEuMC8iPg0KCQkJPHBob3Rvc2hvcDpIaXN0b3J5PjwvcGhvdG9zaG9wOkhpc3Rvcnk+DQoJCTwvcmRmOkRlc2NyaXB0aW9uPg0KCQk8cmRmOkRlc2NyaXB0aW9uIHJkZjphYm91dD0idXVpZDpkNzhmOGZmNy01ZjVmLTExZWYtOWVlNi1mZWYzOWRhMzZjMmQiIHhtbG5zOnRpZmY9Imh0dHA6Ly9ucy5hZG9iZS5jb20vdGlmZi8xLjAvIj4NCgkJCTx0aWZmOlhSZXNvbHV0aW9uPjcyLzE8L3RpZmY6WFJlc29sdXRpb24+DQoJCQk8dGlmZjpZUmVzb2x1dGlvbj43Mi8xPC90aWZmOllSZXNvbHV0aW9uPg0KCQkJPHRpZmY6UmVzb2x1dGlvblVuaXQ+MjwvdGlmZjpSZXNvbHV0aW9uVW5pdD4NCgkJPC9yZGY6RGVzY3JpcHRpb24+DQoJCTxyZGY6RGVzY3JpcHRpb24gcmRmOmFib3V0PSJ1dWlkOmQ3OGY4ZmY3LTVmNWYtMTFlZi05ZWU2LWZlZjM5ZGEzNmMyZCIgeG1sbnM6eGFwPSJodHRwOi8vbnMuYWRvYmUuY29tL3hhcC8xLjAvIj4NCgkJCTx4YXA6Q3JlYXRlRGF0ZT4yMDI0LTA4LTIxVDA5OjQ0OjI0KzA4OjAwPC94YXA6Q3JlYXRlRGF0ZT4NCgkJCTx4YXA6TW9kaWZ5RGF0ZT4yMDI0LTA4LTIxVDA5OjUyOjMwKzA4OjAwPC94YXA6TW9kaWZ5RGF0ZT4NCgkJCTx4YXA6TWV0YWRhdGFEYXRlPjIwMjQtMDgtMjFUMDk6NTI6MzArMDg6MDA8L3hhcDpNZXRhZGF0YURhdGU+DQoJCQk8eGFwOkNyZWF0b3JUb29sPkFkb2JlIFBob3Rvc2hvcCBDUyBXaW5kb3dzPC94YXA6Q3JlYXRvclRvb2w+DQoJCTwvcmRmOkRlc2NyaXB0aW9uPg0KCQk8cmRmOkRlc2NyaXB0aW9uIHJkZjphYm91dD0idXVpZDpkNzhmOGZmNy01ZjVmLTExZWYtOWVlNi1mZWYzOWRhMzZjMmQiIHhtbG5zOnhhcE1NPSJodHRwOi8vbnMuYWRvYmUuY29tL3hhcC8xLjAvbW0vIj4NCgkJCTx4YXBNTTpEb2N1bWVudElEPmFkb2JlOmRvY2lkOnBob3Rvc2hvcDo2YWFkMTI4Yi01ZjVmLTExZWYtOWVlNi1mZWYzOWRhMzZjMmQ8L3hhcE1NOkRvY3VtZW50SUQ+DQoJCTwvcmRmOkRlc2NyaXB0aW9uPg0KCQk8cmRmOkRlc2NyaXB0aW9uIHJkZjphYm91dD0idXVpZDpkNzhmOGZmNy01ZjVmLTExZWYtOWVlNi1mZWYzOWRhMzZjMmQiIHhtbG5zOmRjPSJodHRwOi8vcHVybC5vcmcvZGMvZWxlbWVudHMvMS4xLyI+DQoJCQk8ZGM6Zm9ybWF0PmltYWdlL2pwZWc8L2RjOmZvcm1hdD4NCgkJPC9yZGY6RGVzY3JpcHRpb24+DQoJPC9yZGY6UkRGPg0K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8P3hwYWNrZXQgZW5kPSd3Jz8+/9sAQwACAQEBAQECAQEBAgICAgIEAwICAgIFBAQDBAYFBgYGBQYGBgcJCAYHCQcGBggLCAkKCgoKCgYICwwLCgwJCgoK/9sAQwECAgICAgIFAwMFCgcGBwoKCgoKCgoKCgoKCgoKCgoKCgoKCgoKCgoKCgoKCgoKCgoKCgoKCgoKCgoKCgoKCgoK/8AAEQgAlgLu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fyiiigAoorn/iJ8SPAHwh8Gal8Svil4x0vw54e0a3Nxq+ua3fJa2lnEMZkklkIVRyBknrxQkBubcKN1eP8A7WH7eX7H/wCw94ZXxX+1b+0D4e8GwSwvNaWuoXRe9vI0IDG3s4Ve5uduRnyo3x3xXybJ+2x+3x/wVTu7jw3/AMEs9BX4UfB4yPBeftMfETw60l1qwSTa/wDwj2kzBTMBjHn3IVT++jP2aeEbvZP2RP8Agjz+xv8AsneLP+FyX3h7VPiX8Vppo7jUvi18U75ta12e5TIE0cs+UtWAO0NCqSFFUO8mM16DwdDC64yTUv5I25v+3m9I+nvSXWKI5m/h+/8Arc80tv8AgqZ+3T+1Nuh/4J1f8EuPF99olwxjt/iX8ctUi8K6SmfmS6gsyXutQtnXo0RRgW5AxirNt+yb/wAF1fjYEv8A44f8FR/h/wDClZFxe+HPgl8I49RhkQ9Ql/rD/aYSMDBCknc3TFfcHiPxL4f8H6HdeJfFmvWemabZQmW81DULpYILeMdWd3IVR7kgV8gfG7/g4A/4JTfBOeXS3/ahs/GF8qZjtfh/pdzrMU/st3bxmzz7NOO/oa6MNUxOIqcuAwq/8B9q/nzKS+ajEmXLH45foYEv/BEbxj4hmXV/iD/wWO/bMvL7rMvh/wCLyaTZv/uwQWp2/wDfRqS4/wCCFnh1rdo9N/4Ko/tsWEjLg3Fn+0Jchz/31AR+leIeLv8Ag7Q/ZAsi0fgT9lj4r6iyuR5mrLpVjG47MpjvJ2wf9pVPtWBZf8Hb3wSa42ah+xf4yjizy9t4ks5Gx9GVB+tepHJeL6keZUWr+UI/g7GftsN3/M+iv+HSf7Y3w1tj/wAM0f8ABcD4/wClXCr+5m+KNrpvjRVPfKXUUIYex6etRyv/AMHCX7Nn+lC1+Bf7S2g2a/NawtP4N8T6i3+yzb9NgGB3yQ0ncCuD+Gf/AAdQf8E6fGGoR6f468A/FTwTH8vnahrXhm2vLdM9Sq6dd3M7Af8AXIE+meK+vP2aP+Ckf7Cf7X89vpn7On7UnhLxFql1G0kPh7+0PsmrFFGWY6fdLHdKoHcxgdfQ1x4qGdYOkvreFXJ3lSS++cUpf+TFRlRl8MvxPDfh9/wXU/Z68N+MrH4Rft7fB/x7+zR4wvphb20fxU0Ux6HfzgZf7JrEObaWBB964l8iIHIzX2l4b8R6B4z0Cz8T+ENes9U0vUbdLjT9S026SeC6hYblkjkQlWVgQQwJBFVPiD8OfAHxb8HX3w7+K3gXR/E3h/VIfK1TQ/EGmxXlneR5B2SwyqyOMgHDAivh7xV/wSI+Lf7IOv3/AMX/APgjN+0RN8Mb64uGutU+CvjeefVPAuvSs4Zx5Tl7jTZHPLTW7FtkaQx+QhLV59stxWkb0pefvQfz+KPRK/P5tLU196Pn+Z+gB4+XFAAPy4r4x/ZX/wCCwXw18ceMb79m/wDbj8CTfs8/Gjw/pMuoa34P8ealDFpuoWcKyPLqGl6kWFve2wSKV2IYFRDcFfNjt5Jq0v8Ahrj9qX9t2RtJ/wCCc/hHT/DXw+k3xyftDfEjR5pLS9Uw58zw/o2+GfVAGkTbfXMlvZkxuY/ti8HnqYDFUajjUXKlrd/Dbo01o0+lr36XDmi1dH14F2jpQBvH3q/P/wDbr/ZIX9ln9ib4oftZXX7avx+174r+EfDd5r3hPxlqHxUvoIRriANZWiaJZGHR2tproQW7WhsmWSOQock7q++rXzvs6+dtV9o3bORnvj2rGpRjTpxnF3TbW1tVZ6d1Zrs/Iq/vFiiiipARvu4pMKvFB43V/OD/AMFE/wDgq1/wUi+Fn7efxg+Gfw5/bG8W6PoOg/EPUrHRtLtFtPKtLeOYhIl3wE4Ucck16+R5His+xEqVGSTir63726J9zKtWjRjdn9IFFfytf8Plf+Cq/wD0fR41/wC+bP8A+R6P+Hyv/BVf/o+jxr/3zZ//ACPX0/8AxDvOP+ftP75//IGH16n2Z/VHh/Whfm+9X8rn/D5X/gqv/wBH0eNf++bP/wCR6+o/+CW//BxP8d/gt8XG8E/8FAfiVqnjj4f+IrmNJPE91ZxtqHhabAXz1EEam4tDx5sWDIn34tx3RScuL4BzrC4aVaMozt0je79E0vu3fS5UcZSlKz0P6AqKzPDniLw94y0Cx8W+E9cs9V0nVLOK80vVNPulnt7y2lQPHNFKhKyRspDKykghgQcVp18WdQ3Pfp7Uffryn9sL9sP4FfsMfAzVP2gv2hfFX9m6Lp7CG0tbdRJeateuGMNjaREjzriTa2FyFVVeSRo445JF/nr/AGkf+C+P/BSb45fGLV/iL8Pfjxqvw38P3Uoj0PwX4Z+zPBp1qudgeaSAvcTnOZJTgM33VjQLGvuZHw5mGfSboWjFfad7X7Kyd3+XXdGNatCj8R/TZRX8rX/D5X/gqv8A9H0eNf8Avmz/APkej/h8r/wVX/6Po8a/982f/wAj19F/xDvOP+ftP75//IGP16n2Z/VH/v8A4U0MF+90r+V//h8t/wAFWG/5vm8af982f/yPX6Jf8G4H7eH7ZH7V37THxC8H/tJ/tE+IPGWl6X4GhvNPs9YWDZb3BvUQuvlxIc7SRya4cz4JzLLMDPFVJwahule+6XWK7lU8VTqSUUmfsl2+Wkf7tfD3iG5/4KofDaTSbT4feMPE3j9tcuPHWj6jceMNB0KNNBdtXsrHw3rRFjaWZngghD3ctsMvPBcXjjLQQQ19bfBa+8Z6r8HvCuo/Eq3uI/EVx4bsJfEEd1CkcqXrW6NMHSNQqsJC2QoAB6ACvk6lL2cU+ZO/ZnSnc6yiiisxhRRRQAnz+1YHj/4h+AfhP4N1D4h/FTxxpHhzQdJt/P1bXNe1KKzs7OLIG+WeVlSNckDLECvnvx7+3J8QPjH461j4Ef8ABOL4f6X4+8RaHqEmneLPiT4huJYvBPhG7WMs8E11D+81W+jJjV9PsslDJtuLizPXwn4m2f7FXwS+IOuap+2R8Y779qz9ozwP4Vv/ABTpvgPWIYGg06W0sY702uj6Gv8AxLtKumt4hcxLJ5upywxySrLcLGSOijg5VHaV+9kryt3fSK7uTWjvZoV+x7f/AMPLrr4xwmP9gn9lHx98aY5LcyWvjEW6eGvCTfvTHldW1URG8TgnzNOgvRj1pNW8N/8ABVP4gxXt348/aW+CvwU01fMuVsfBvhO78U6jBaJu3udT1SaythtDRksdNKg9cDr8c/8ABQD/AIKYftseMPgboniX4AeP/Atr4T+J2larpGn638M/E1wo0O++w3OnTTza1qFvaNPYW91qek6nHqtlFa+Q2n3FvMskLtdR0j4A/bb/AGkPib4u+P8A+y98OfHE3h2DVfE03hLwX468MvoesWtr4q8NXNtq1jJqOpXSwj7D4p0qMyWEUZESqkqTzxS24HrRy2pThGo4xgves5e87p8vK7+6nzafCla7vZaZe0V7bnv3xO0b4H+G9f8Ah/pnx6/4LNftAeKLj4nW2nt4N/4Q3UNPtbDUbe7u7Sytr7zfC+jRLa2c1zqFjDHdzyrAz3UKiUl6s6v+z/8AsR+FPidc/A/xD+15+1NN4lj8XaX4Zkk/4aD8bBU1PUtPmvbVQ0N6sG1oIJJC2PLRsKcZC15TpP8AwRP/AGudQ8N+Ffhr4p+Knw6tdL+GkmoX3w88S+G21jT7opNqWiaxZ6Dead5k0Z0yz1K0vZog13cFPs+nCJYVEyH3D9oz/glZ4m+Kf7Veu/tgfDf41aD4f8eTeING1jwXfap4ZmvBpZ07Rb2xMMqLdRrcRy3FxBO3AIWFk537hP8Awnq6eIfXaNlfmXLolpdXb3ats3oHvy1scho/hX9j+xsdL1v4Y/8ABXX9ozw3a33ifxHotjq1z8RptYszfaClzNqcUk2uWN7bosUFlczBpSFmhhd4zKvNd34AH7ZGuWra1+y3/wAFW/hz8WI7jzfseg/Fb4cWUl2zR/Z5JYWufD9xpxtpI4riHzA9jK0f2iLeg3jPnPhv/giL4m8G/DrRv2Uv+FtWvij4VwfFjTfE99qXiL/Rtbh0e28J2/h+50YR2NvDbXKX1vFPaSyN5Ugtb6d5GuLgmSTlP2qP+CYP7Rt1+0PqPhz4V6tqGr/D3xVq0l3a6v4m0mz1C08PSa34mm8WeJoZrTT2s729tGk8OaTZKssvmtFrSW8Uv7qRlz5sLKo4KqrbtyinpfpeN0/K6ejaeqRXvRjex9Or+2j+1l8FZkg/bE/4J/8AiKHTFlggm8cfAvWP+E20yMuvzzS2KwW2sRorA5EVjcBR1c9T69+zt+1X+zn+1n4Tn8Zfs6fGbQfF1nZzCDUl0e8DXGmTkZ8i8t2xLaTjHMUyJIO6ivzf/ZN/4KS/tRaX8T/hT4A+JEniSKwv7zxZ43+N1xqnh3Urhrua40fWdaHhnTJr1Xhsk0RW0m1ns0mE4uJEhAUW18H9C+EHxG/ZP/4Kc/CLxN+3h8e/h3ovwF1nwS2nWlh+0F8Nfi9At3brdaZaXf2c63Fb2ouDam/htZ7O5jubH7VvhHntHIEmvlrp6zjbRWcXdO7cV7rd5XaveLdl06BGpzao/SUbu2KMd8V8iy/tE/tcfsHxyJ+3Bp//AAs74XW6zSN8ePA3h0w6joVvGit5niHRbcNiIDzS+o6eGhAj3S2lpHmSvqHwf4y8KfEPwtpvjzwD4p07WtD1ixivNJ1jR71Lq1vraRQ8c0M0ZKSxspBV1JBDZBryqlGVKz3T2a2/4D8nZ+RadzaooopDCiiigAoooqWwAHPSjNFcr8Wvi98MPgN8O9V+Lfxn8faT4X8MaHAJ9W17W75Le1tkLBV3uxABZ2VVHVmZVAJIBlczaS1bA6hvn+7Xl/7Tv7ZH7Lv7GPgf/hYf7Unx18N+B9LkWT7G+uagI5r5kAZ47aBcy3UgBB8uFHfHavzq+Nf/AAWN/a2/bY8uy/4Ju6LB8JvhBqGrSaXa/tH/ABG8M3F9qPiiaKdxJB4S8PRxS3Wr3Pl29ywjEMzERyLKllJHuq3+y5/wQpl1/wAVL8bPjdpGoXfiy+jQ6n8Uvj9cW3jPxteMEVC1ppsjz6JoXlSxLNbSTnWZhFIFkW3dCg9tZXRwkebH1OV/yLWX/b3SPZr3px6wM/aOWkDttc/4L/6/8brW+vP+Caf/AATn+Knxk0W1kuQ3xK8ReV4Q8HvHCBvmTVL9SvykndHOtu4C9uo8aP7f/wDwWv8A2ktPt9Q8E/tC/s8+B9HvZGTz/gf4B8R/FHU9LLHasd1NpNpqWnB1ZXBJeMAryMEV+juh/sB/s0R61b+MPiX4Ll+JXiK1ulurbxB8Ur59ens7kLtMtnFdbrbS92TmOxht4vm4QDivbqP7Sy/D6YfDr1l7z+d7wf8A4AvQfLLqz8gdf/Z9/wCC6XxDj/tSD/go9+0X4itIcI6+F/2d/BnhVpPdF1HX7CQj3aIH1A6VRs/2RP8AguCt0suh/tm/teaPIOWude8I/DjUYR/2yj8YEn6AE1+xeePlpfrTXEGLWip0rf8AXql/8hb8BeyXd/efj/rHjv8A4Lr/AARuoL3Tf+ChOpeLLraQ+h/Fv9i/VbCxgEXzO82oeGLG/iRNmf3j3Iztbp96ur+EX/BZ7/gpnoNzqdr8TP2D/hv8fdN0K6WPxD4k/ZL+Kltqt1p6nf8AKdBlkn1Ay/cysog27ucE7R+qar3avP8A4zfs0fs8/tFw2Vv8cvgn4X8XNpchl0i48QaHDcz6bKQR51rM6mS2mGeJYmWRTyCDzR/a2HraYjDwl6RUP/TfJf5thySWz/r5nzv+yx/wXZ/4JxftT+Jv+FZW/wAY5vh748SZILr4ffFnTzoGqw3LOEW2Hnn7PNOWI/cwzSSf7NfYytgj3r4r/as/4I7fC79oDw22kT3tn460+G1MNp4V+Okdz4lW3jMglmWx19pk1/TJpmVU84X1zBCrMVspPu18b+EPAP8AwUv/AOCT3izSfBP7K/xD1LUfDs19BZ6d+zh8e/EUd9pOsEvGv2Pwf4tCQwmZl88W+mXaWF35VvNcNY3WASvqeV45/wCy1HTl/LUd1/4GkrfOKilvNBzSj8R+z3Qev9KOQfvda+Uf+Cef/BWn9nL/AIKASaj8OdItNX8AfFnw1bg+Nfg549s2sdc0eUHZIyxyBTcwq2B5iAMgki85IGkVK+rn4wK8jEYfEYWq6VeLjJdH/Wqe6ezWqLjJSV0OooorMYUUUVoAUUUUAFFFFABRRRQAUUUUAFFFFABRRRQAUUUUAFFFFABRRRQAUUVi+PPHHhH4Z+CtW+JHj7xHa6PoOg6XcajrWr38wjgsrSCNpZppGPCoiKzEnoFNGrdkBxf7V/7VfwN/Yo+BmtftE/tD+ModD8NaDDummb5prmU52W8CdZpnPCoPckhQxHxl8M/2Pv2iP+Ctfj3RP2r/APgp/wCDrnwr8JdJvBqXwp/ZfuZDtlGP3OqeJRx59yynIsWG2JG8pwoku4p2/sh/Dnx7/wAFef2jNH/4KcftQeDbrSfgz4Ovmm/Zh+F+sLzeOrbf+Et1CE8NPIVzaq4xEuGjBCx3V19y/Hn48fCT9mP4S658dPjt46s/Dvhbw7Z/aNW1a83EINwVY0RQZJppHZI44Y1aSWSRERWZgD60v+E39xR1rvRtauDf2I/3ukmtb3iuref8TV7f1qb19f8Ag74b+EJtV1O/03QtB0LTXmuLi4kjtbPT7OGPczMxwkMKIuSThVVewFflH+3r/wAHNmhaP4pPwK/4JmfDtfiF4kvL9NNtfGmpadcT6fcXbuqJBplhDtudUlZi6I2Yo3fYYhdo4r89/wDgq7/wWU+OH/BSLxVfaDBc33g74O6fc+ZovgT7UFa9SFg6XuqtGSlxPuVZBCC0FuVQR+a8Zupf1u/4If8A/BJDwF+w98BtG/aR+MngGG9+NXiTSf7RvbrULfdP4WtZ4srpVsrDEEyxNtuJF+aSVnTe0McQH0H9hYHh/Axxeax56svgpX0v/efW3VLTprfTn9tOtLlp6LufhD+1z+0l+11+0j8SdQs/2zfjB4n8Ua9oGtXNrd6N4gvALXSL6CRoZlgs4FS1tXVkdHMES528k9a8xrtP2S9e+HGvftBfDvxJ+0v4PuPGHhfWPFGnt420qPUp7WW/gu5VWaRZbd0k3qZTOFVl8xo1QkK5Nf0JfGT/AINwP+CVXxU8Pzad4Z+DuteBdUkULBr3g/xderNb4z0gu5J7Vs9y8LH0Ir9CzLiDLuG/ZYetTaUlpyRXKrb6Np3+Wz1ucdOjPEXaf3n83NFe9/8ABRP/AIJ3fHL/AIJtfHJ/hH8XIl1LSNSWS48F+NLG1MVn4gtFI3FVYv5FxHuQS2xZmiLKQZI5IpZH/CX9jjwR8Qf2Lrr9prxV8Q/EXh/VI/iBeafY2Nn4fi1G3vvD1hZWs+q6ksZlgkX7JJcJB5oeSGa7urWyIty8t1H7CzXAPCU8TGd6c7Wa1vf/AMm9bbe9f4WY+yqc3IeNfDz4cfEb4veL7f4d/CL4e694q8Q3UbS22heGNFn1C8kjXG6QQ26PJsXI3tjaobJIFdz8Y/2Ev2p/gf468M/Cf43/AAVj0HxN4w8mTwz4a1TxJo7ahdq8whhka1W7eW2DTfLG1wsQkaNwpYxybfoD4jf8FU/Bfwp/ZT/4Y1/4JsfA+6+Eek6xptonxF+IDeIDdeIPEt2sY+0SC8WG2kVGkDqkxWJjDIVjtbEfuR8jt4++IDeOrf4wS/EXWLjxfFrkeqR+IrnUpptSjvYHimhvWuZCZDMJFDJIWLBo1PHBPPh62bYqTqSpxpx1tGWs32crO0F3XvPfZ7XKNOOm59k/s1f8FjP+Cpv/AATU8S6X8P8A4pXuveKfDbQie18E/FuO4c3ljvCtNpupSKbgQ4UJFKklxZqPuRPX6y/s5/8ABwn+wL8ePgteeP7jVNe0PxppqQQt8I20tr7xFrF9KdkVto8FvuOrmSX5VMHzRqyvcpaqSR4D/wAE1PiL49/4Kh/sJaP8Bv8Agpd8H7z4naf4i8e39v4c8Y6nobW8kekQ2ZRNTj1G3QRxX1vfrPZ53Q3EkUyMPOxJ535ef8FC/wBiT4vf8Etv2wrn4UJ401aNLNotd+G3jrTbxrO8urAyssFws1uVNvexSxOkmzyyJI1lUKksWfh5Zbk/EWMqYStTVDFQvrB+5NJ69Pv05lveVml0+0qUaamndefQ/cH4nf8ABNjxl/wVYt7rxv8A8FQNLm8LeH49Omt/hb8JPCOrQm78IvPHtfV9Q1ONWW91QkJttU36dAIwrJesTMKP7LH7Y/7Rf7Dfxy0P/gnR/wAFSvEy602vXX2L4G/tCeWYrLxquQItL1LJP2bVlBCoWY/aPlUtJNsnvPHP+CKP/Bfqf9orXdM/ZI/bo12zs/H16yWvgzx0YUtrXxPKflWzuVQCO3v2P+rKhYrg/IqxS+XHP+if7XH7JHwQ/be+A2vfs5ftDeFk1bw3rtvtbbhbiynAPl3du5B8qeM8o2COoYMrMh+QxscVlmIlgMxh+7W1vsf3qb6/3k/i+176Uo9UOWpHnhv/AFueR/tdPJ+1L+198Mv2HNGEs3h/wvfWfxP+MTR7xEtnY3JbQNMkbyzGWu9WgF15ZcEw6LcAjEgz9WbdvzZr84f+CTviHxH+xn+1l8TP+Ccn7Yuttq3xd8RXMPinwd8XNXvJJJ/ij4ft7OOxtx5k7NILuyt7QLJamRmH+kyjzQs11N+j2f8ApnXlZhR+r1o0U7xSTT6SvrzL12tukknqmbRlzRuOooorjKCv5P8A/gql/wApLfjx/wBlS1f/ANHmv6wK/k//AOCqX/KS348f9lS1f/0ea/QPDf8A5Glb/r3/AO3ROHHfBH1PLfgf8D/iz+0r8WdD+BPwF8DzeI/GHiSSePQ9Dhvra1a7eG2mupgJruWKBdsFvM/zyLny8DLFVP0l/wAODf8Agsj/ANGJ6p/4cLwr/wDLWj/ggZz/AMFkPgVn/oJeIf8A1FtZr+n45TjtX0HFfFWY5FmUaFCMGnBPVNu95Lo12MsPh4Vqd5H8wP8Aw4O/4LI/9GIap/4cDwt/8taP+HB3/BZH/oxDVP8Aw4Hhb/5a1/T9/wB80f8AfNfNf8RCzr+Sn90v/kzf6nR8z8hv+CJXw0/4LZfsFeKrP9nv9oL9i3XtU+CerXx2O3xA8NT3Hgy4lclru2VdULPZszFp7RQSCzTwjzPNhuv1h8X+INV8L+FtS8RaR4N1LxDd2NjNPa6Do81sl3qEiKSsELXU0MAdz8qmWWKMFhuZRkjYIJO5aTn86+QzPMKmaYt4idOMJPflTSb7u7er623666nVTiqceVH8+/8AwUJ/YY/4OCf+CkPx0k+MHxm/Yg1Kx0zT1lt/Bfgyw+JnhiSx8O2bEExITqi+fPJtQz3TKrzMq4WKKOGCLwk/8EDv+Cx4+7+wjqn/AIcLwr/8ta/p+wf7tHy+9fTYTjrMsFh40KFGlGMdEkp//J/8Oc8sHTnK7bP5gv8Ahwb/AMFkf+jE9U/8OF4V/wDlrTZP+CCX/BY2FGkm/YW1JVUZZ3+InhUBR6/8hWv6gP8Avmqmu/8AIFvMf8+sn/oJrp/4iFnX8lP7pf8AyZP1Oj5n8ZlrdW99ax3lrJuimjDxvtI3qRkH5q/Vj/g03/5O8+KX/ZOYP/S+Ovyb8Jf8irpn/YPh/wDRYr9ZP+DTf/k7z4pf9k5g/wDS+Ov0Pi3/AJJvEekf/S0cGG/3hH70UUUV+AnthRRRQBR1PU9P0PTLjWNXv4bW0tIHmurq5kEccMaAszszYCqoBJJ4Ar5B1K5+Jf8AwVfhXTPCmu654H/Zle4xqGuabdS2OufFeAH/AFNnMhSXTdCk/iukK3N/HxEYbd/NuJfG0mr/APBT740a18ErXS5Lf9nH4d689h4/1Rptv/CzPEFtJibQoFGCdIspRi9lPF3cr9kX91Bd+b8mf8FCf+ClnwY/as8d+G/g78Jr74Z/Ej4P6PZ6V42uI7zWl/suaayvriwvdH8XWEiSPp+kSC+08wahPb+TZ6gtrcTJLbxTy2npYTB1Jax+JK7fSK3XlzPounr8M88Ttf2sf29ZvDeoap+wH+zf+zx46+GHh3wD8QNM8PLF8OWtNP1HXrC2WO+1LSNKhthv0y4m0yX+0NO2kS6pFY6hb2/k3CRiTg9B+EH7TH7X/jTSPit8Mfi59h0XRdQvre6/ai8XaDNa/aLTwzeadqPh7xClnJbWqS6gLPWfEWiXbSeTZ3UdvfmRiiRWsvpvwt+Cvw8/ZL0GH4p/tj+B/GzG8vbjwt8E/wBnvW9Us/FPibW9Mtr7T9a0awlNvcTx31zpeowaqbGV7qWOz06+Q3M8REzD3nwz+xX8VP2yXsfij/wVHGm6hp5/0rRf2cdDvjc+FNCbzVkibVZcJ/wkd8iogJnQWMTb/JtiQLh+z29HDxXIkrfa+LmfWyfxaq7u+RO6bl7qUcspbnhX7HreBfBfh7R9H/4J8/s5al+0N4s0+w/s6b4v+KPFV7YfDfwuD58U9j4fu9RN00emxEGCO20W2ulaCO3S5uZHj8yvodf2SP26vjWjXX7UP/BQvVfDtrcIvm+EPgF4XttAtYumUbUr8XuozdDmSCSzzuyFXGK+n7SztLG3js7S3jhhhjCQwxptVFHAUAcAAcYFWPmI7V5VbGSqVOZLXu/ef3vRfJIuMbRsfMMv/BHz9gHxBMt98VPhHq/xGutsYmuvir8Qtc8UNKUAAZl1S9njH3eiqF9ABxW1F/wSb/4JcQwiGP8A4JwfAn5VAVn+Eujs35m2z+tfQnme1OqJYrFTVpTlp5sfLHsfL6/8Edf+CcWk341jwB+zXa+BbxZxMl58MfEWqeFZkcYwwfR7q2YdB0NQ/wDDDf7UHwhVb39lb/go74/t44pvMXwv8aNPt/GukyDj92Z5Ps2rKDyN39oHG7O04wfqTZ6mj5gO1EsZi5u85OX+L3l9zuLlifC/x2+JLXOhw+Ff+Cyf/BPbRdW8J6UyzR/FbwFZyeLPDECKVuJTe2pgTVNLgZraESq8FxZMqgTXJQGuM/a8/Zv+LWpfslfC/U/+CZ/jSH4jeAfDOuan4tu9R0nxNbatqWr67dXrXEPihFdfsniJ7G6udQ1QaY01qlxfQ2bBz9nFvL+jWSV46V8vfEz9gfW/hx4z1b9oP/gnP4v034X+PdSkuL3xF4XuLVn8HeOblwrf8TWwi/49rlmQD+1LMJdjzGMou0Hknow+KhGUU9LO9ndwb21V7rd6q66WSDl0/q58O/sDftf/ALQ3wQ+Ilv8AAr4D/CO3uPDVr4f1TV9Y8O+LvFi6ZpfhSz0/+z7Y2N5fTyuLC5sIr2O9128itLy4uta1S6thGFsriWD6M+HN34Q8JX+rftj/APBHLxdpfjz4fNqTR/Fj9n/QbhYbHUJ2VZzq2gLNsXTdUaGVJ/J+Wy1OGRJP3csiXbzfEXwh8Nv+CnvhfxB4F1rwDa/DH9o7w3o+k2vjT4d/EKNtQgm0i31u01N9PmWKRI9V0G/nsfJ+32/3o5GWRQ3n2Z8Cg+Pn7fvwE+Mtxb2l/pOj/E7xZ40Piv4sXXxBs9MtbbUNBs2WxMt0LS8u4PCfhOzsYZorO7lubjU9Sv1WRYTGLwzelaGJ5tFGWi5b6Nb3e91baSd07Nu2sM9Y+h+nPwB+Pvwr/ab+Fum/GX4M+KF1XQ9TV1jmaF4ZreaNyk1tcQyASW9xFIrxywyKskbqysARXbksBnivhzxd4z0j4f3t3/wVS/4J0axZ/ED4c65fXEfx18E+FW86HxRa2M0lnP4k0YquyXVrIwOJAmY9StYTGGaaK0avsnwP408JfE3wZpPxE8BeILXWNB17TINR0XV7G4Etve2s0ayQzxsvDI8bKwI4IavDrUVT1jttrumt0/Nfj5O6WqdzbooorMY3bjJowxHIoP3xXn37TX7SHwn/AGRvgN4o/aO+OfiJNK8L+EdLe91S6bG5wCESGMEjdNLIyRxx5y8kiKOTURhKc1CCu27Jd2wOc/bm/bm/Z4/4J5fs96t+0l+0n4t/s3RdPYQWFjaqsl/rN8yMYbCzhLDzriTacAkIiq8kjRxxySL+Yei/Af8AbJ/4K4/tD6f8Qv27vBUc02lX8Or+E/2bL8z/APCIfC23mh32N74vKmGTVdYa2lFyuhoYriVJohdNptrdtHFd/Zd+HP7Tf/BU/wDa+0H9t39pa1/snxYdLTWfhD4NltY7zSfgd4TuJM2etPBcIY9R8Uah5LPZCeMwQfZ21C4SRbew05f1p+Efwl8BfBDwJafDb4a6F9h0uzeWQebdS3Fxc3EsjTT3dzPM7S3VzNM7zS3MztNNLI8kjM7lj79SpTyOPsqVnWfxT/lf8sP/AG6a1b0i+T3qmPvVNXscb+zv+x98Mf2eZx4uE9z4n8bTaTHpd9488QW8H9oNYIUKadbLBHFBp+noUQx2FpHDbh1aUo00ksr+u/P7UtJuX1rwZSlLV7mwtFVby9tNPtJby+uo4YY1LyzSMFRFAySzHgADuaZpuraZrVjHquj39vd202TFcW0wkjfBIO1hkHkEcVIF2iisXxB428F+FtR0/SfE/jHS9NutWuPI0m21DUI4ZL2XgeXCrMDI3zDhcn5h60WctgNqiiigArF8ceBfBfxP8I6j4A+I/g/S/EGg6xava6roet6fFd2d7Aww0U0MqmORGHBVgQaNG8ceCfEes6h4f8PeLtL1C/0mUR6tY2WoRyzWTnOFmRWLRE4PDAd62qfvKQH5l/8ABRn/AII6ad42h0/4jeD9Y8Y3S+ErXf4T+Inhy+vL34i/DZkZpFmsbkSG68TaZFIfOOlTyHUYVkvP7PuZXktrFNj/AIJwf8FcviDcfErw7+wr/wAFKZtBsfiXrulxXPwy+Lnhi8ik8K/FmwIHk3mnzxhYluJVKnylCK7cBIXK29fowDX5/wD/AAVG/wCCWfw4+Mfw+8QaxovhHULnwfrOpTa54s8P+GbF5tV8L60xLt4w8PQx/vDeK+ZL7TIcf2lG0ksSm/Bj1D2cJjqWIo/VcbrH7MusHfdeT6x2flL3jOUXzXifoFu59GNH3Gr8+/8Agj5/wUV+JXjfXLj/AIJ0/tx69Z3Xxp8H+H7fV/CnjjS9QW70j4q+E5UDWfiHTbtPkud0RQyY5b7/AN8XUVt+g1ebi8JUwdZ0p+qa2aezT6p/1qVGSkroanTr/wDWp1AorMoKKKKACiiigAooooAKKKKACiiigAorD8bfEDwb8OtIXXPGviCDT4JJlht/My0lxMQSsMUagvNIwB2xopY9hXHw6n8d/i1JDPotq3w/8OyAO11qFuk+uXS9gsDBobIEc5l86Ts0UZoA7nxZ418G+AtJbXvHPi3TNFsVbDXmrX8dvCD6b5GC/rXn0P7Z3wCvAk2lap4m1C3k/wBXfaX8Pdbu7Zh6ieGzaMj33Yre8F/AL4Y+Cr1tdj0OTVtakkWSbxD4iuHv7+RwMA+dOWaMDske1F/hUCug8W+N/BngHSzrnjrxdpmi2YcL9s1W+jt4tx6Dc5AyfTNAEXgH4keBfil4dTxX8PfFNnq2nvI0X2i1kzskX70bqcMjjurAMO4rbr5v+LXxJ0mw+M/hHx3+zZqcWoeJNa1CTTfEGix2s0dj4jsEtJ7gK1xtEKXcZhAgmZv+Wzo3yOSnungLx34c+I3huLxP4ZuWaF2aO4gmXbNaTqcSW8ydY5o2BV4zyrLigDcooo70ARjaOSK/PP8Ab8l1r/gpv+3Bov8AwSY8F3Fyvww8CRaf4y/ag1Wzmlj8+EsJtJ8MiWNg0b3JUXMnMbeUqSRSboJIz9gfte/tMeCP2N/2ZPHH7T3xBHmaX4L8O3GovZ/alha9mUYgtEdvlWSaZo4UJ43SLXiP/BGX9mHxj8C/2SY/jB8co/tHxa+OGrTfED4oX8lr5Ui3+onz4rIIRmBLeB0j+zgmOObzymBJivQwP+x0ZYx7r3Yf4nq5f9uLXyk4PUzl7z5fvPqQDwd8NfBo/wCQboPh7QdN/wCmdrZ6dZwx/hHDDHGvsqqvYCv5o/8Agsz/AMFV/EX/AAUm+P0mheCfEF1b/CHwfqEg8A6MytANUlCtG+tXELYfzpVZ1iWUBoLeTbtiknuA36cf8HBf7e/wc+H174D/AOCfPxH8beJNG8OfES4j1P41al4LhEmqWvhFJJEWyiVmQf6fcwtDIysxS1tboGOXzY4398/Zr/Y5/wCCO/7WP7Hum/8ADPX7Mnwz8RfDDxBZTW1ndw+DxBeF4i1tJI888aX0N8joQZ3ZbpJF37w+Gr3MjqU+H4QzLE4eU3PSD+yl1d2vjetl0Sb6oyrKVb93F+p/NT8F9F0fxN8bPBPhvxJbxzabqXjLSrTUoZFyr20t7CkoPsyM9f2LZOcV/KN/wVI/Yh8d/wDBL79q3XPhXb311f6RbW48Q/DfxDfKnmahpodmg84x4T7RDLEbeTAXc0ayhI0niWv6r9KvrfUtPg1Gzk8yG4hWWF+mVYZB/IivY4+xFPHUcHiaTvCak1/5L/w3yMsHGVOUos/HL4L/APBrz4t+F/7f+j/EnUPi/wCGLr4G+GfF0XiDRNKj+0DXJ47ecXNppU8DQm38lHVIpbgTEzRRviKIy/uv2XGMKorzf9p39qr9n39jP4SX3xx/aY+Kum+EfDFi4jk1HUGZmlmILLBDDGrSXEzBXIijVnIViBgEj5X0r4vf8Fdf+CgLrrPwA8E6f+yl8LrgM1j4u+Jnh2PWvHOqJ8pjmh0VnFrpqMQ6Mt40kuNkigqcV8nisVmmeKFXGVEoxVuaWi89leT72TdtbWOqMadHSKPsL4vfBD4MftA+D2+Hvx4+EXhnxroDXKXD6J4s0G31K0MqZ2SeTcK6blycNjI7V+Jv/Bwj8C/DkXxXmk8LwSeDfhf8IfhzZeGvDvhbwj4Zxpdlq93LLqMEU0NtGI7G0uzFBCsxG37Vp9sm0eYZ4P0Itv8Agh38APHokn/a5/aY+P3xsuLhi9xD43+MGpWthHIyqG+z2elPaR28eRkRjOO5brX5j/8ABcH/AIJjfCb9hf4yeEdF/Zi0K68B/DH4seEZdFkibxVqEtjF4rsbh7y2a8mvbiWMi5EkFvH9oYQQCO5ujs8qSSvY4TWChm0FGs+bW3uLl87NyvfkTt7nUyxHM6Wx+atFfpl+xR/wQUT/AIKDfs461+0R9j8afAXVdQ1xYPBvh3xRanUtNv4tsMstzBFPDbX8dkWeeKBZpZpVWFJJLi7wzybH/BFn/gil4A+P3j344eE/+CgngG6t9W+HtzD4V/4QePVru0vdN1CZBctqomh2K8Ji8v7JKrSRzJJM5QoYS/6ZW4ryijQqTctaduaC31aWmvK9XraVkeesPUcku5l/8GyUP7Tnh39oPx98RPh4dauPhxYeDb5/EXh+3kEkOu6vDJYSJBZ2zzxRzaituQnnFgIFvLcTELPCsn6G/wDBUH9mf9kf/goX48/Zr8N/EO8XWLTxd408TeGNM1LRNYe1vtPhbw3qmoXF1Bt/5b299odkjxTxyRKzOksZJ214l+zn+y78Gf8AgjJ+1P430H4U/Gb4maprOt/D3VpfAfg3x74k0/R/C3i/VYrawnt7NZ51tI7jU1YTL5qiWCK3mfM8Ukc0Vew/AWH4ofF79tP4G/CT42PoWv8Ajz4C/DFfG/xY8aaRoIt/s+u6tpcuj2WmIWZJIPtKz65qE0TQQ7vJsX2RHKD8zzfHPF5xPMsNLkSi2mlZ/C1d/NpX80tOnfSjy0+SR+bP7Wv/AAbO/wDBQD4NeKLg/s3abpvxf8LySFrC507VrTSdXt48biLm2vZ0i3KflDW80hkK7vLiyIx+l/8AwRl/b0+NHxG0a4/YS/bvsZtH+PHgHSRcvHqWrWlxe6/oqPGiXlwsErvDdxGSJJRMF84SR3CF/MmWHz3/AIOPv+CnHxQ/ZE+Gnhr9mD9nPxTcaD4w+I1pd3WteKNPmaO90bRYSsTC2cYMNxcSSMqXCktFHbzlPLlaGaP8Lf2ffjd8RP2WfjZ4W/aH+C+oRWXibwfraappTSZEM7/MJoJtpDmG4jkkhlAILRTSAEE5r6TC4DNuLsh9pjeS+vs3a0m1peTvZRdrPS736IwlOnhqyUPmf01f8FVP2IPEH7YfwIsfE/wR1UaD8aPhdqq+J/gz4qjWJZbTV4MN9jd5Pl+zXQRY5Y3zESsLyJKIgh6z/gnN+2n4b/b4/ZO8OfH/AE7SzpGuN5ml+OvDEysk2g69bYjvbF0Y+ZHtk+aMSASGGSFmVS+B2H7J/wC0p8Pv2w/2c/CH7S3wsuGbQ/GGjR30ELyK0tnLyk1rLsJXzoZlkgkAJAkhcdq+QdAs2/4J4f8ABaqbwxp6LZ/C39sLSrjUrW3GFttM8faZHvuSAMRw/brZ97McyXF0wAz5YFfntOnLEYWphKi9+neUe+nxx+5cy7NPT3tO3mSkpLZ/0j9CKKKK800G/NjoK/lA/wCCp5z/AMFKfjsf+qo6t/6PNf1frjvX4R/8HAv/AARv+IHw18ceK/8Agol+z9HfeIfCWvX0ur/EzQ2XzLnw3O/M2pRbRmbT2+ZpQcvaHdIS1uWNp9pwHmGEwObSVd254NLte6dvnY5cZTc6d10Plz/ggb/ymS+BP/YS8Q/+otrFf0/n7lfzAf8ABA3/AJTJfAn/ALCXiH/1FtYr+n8/cro8Qv8Akd0/+va/9KmTgv4b9f0Q6iiivgzsCiiigAooooAKqa9/yBLz/r1k/wDQDVuqev8A/IDvf+vST/0E0R+ID+L/AMJ/8irpf/XhD/6LFfrH/wAGnP8Ayd18Uv8AsnEH/pfHX5SfD/S9Y17TfD/hzQNHvNS1HUo7Oz03TNPtXuLm8uZtiQwQwxgySyu7IqRqCzMygAkgV/Rl/wAEIP8AgkJ4m/4J6eBdT+OHx51Zv+FoeO9MgttS8OWd0kln4bsEfzUsy8ZK3N2zYM0qsYlKrFDuWNp7j9w42zDC4bI6mHnL356RXV2km36La55OFpylWTXQ/RKiiivw89Ybn/Yr5t/b6+KXxM1EeFv2Kv2bvEc2k/Ej4vS3MLeI7XzDJ4Q8M23l/wBr6+CiELNEk0Nra7ioN7fWp5SOTH0gSVBr4m/ZY+JmkyeFviZ/wVv+IWjXGpXXxUv7fSPhHosM1rDey+ELS4e10Kwshfy20ZudVupp9RSIyqZm1S2iyWijFa4aO9Rq/Lay7yey/Nv0t1AyP2xfEnx4/ZW+C3g74H/8Eg9C0m40j4Qeba+L/A/gvT7DxFqtksFismm6bd6fdXsE5tblpGNxNFOuoBmglUyK85NX4XfGL9nP4afDa5/4Ks+K/gtqHg7WPGkqWOj+BPCupWGt2HxI1/UBbjTtT0DbH55utQRhbiXZYTSx7zqNuBZxyQ/OXw48F/B//grF+1H4P1zxf+y7qln8WvAWuR2P7QXiKO3sNBttYtra0uLa21F4JL+18U+H7x4mhnt5IbRN7LDZ3L3VvbW93a/Yv7IHhjRf2tfjy37Y9lbQxfCf4ZpdeDv2adCtY4PsbxQg2Oq+Jk8tmJ+0NE+n2ZyAllbySoMag1eriIU8PR5J/GtZvZu7vyuSbUrvVNrSKvq7oxV5a/cehfskfsueMPDHiK9/au/aovLXXPjZ4tsBBqFxDJ51j4P0wsHTw/pOR+7toyEM84AkvZ186X5Ughg+Yf8Ag58+I/xX+Fv/AATy0TxH8H/iH4g8N6w3xSsIUvfDfiC402eVDYaifJaa3kjbYzKhKlsEqp7DH6Qf7dfn1/wcjfsy/Hv9q/8AYA034Yfs7/DHVfFmuR/EKzvLjTtHhWSaK1FjfxNNtZhkBpoxgc/NU5HWpvPcPKs0o88b30ilf8Eh1r+xaR8v/wDBOLxj/wAEtPFf7YXge7+Dv/BdH9o7xx4hs9dI0jwb8SNe1S30jX7gxlEtXN5ZRRSM7SAJbmQSuyoApOAfV/8AgmN8U/it4m/4KUft7eFfFHxV8U6ppfh/VCPDul6l4kurm20oG91YYtI5JCtsMRoMRBQNqjjArzn48fCD9vb/AILD/tXfA3xHqH/BNS/+AXh/4V+Jre/8SfEDxhrkJvpbVbm1ufs8CCGGZin2WTygkcq+dcIzNahGMlLwRpn/AAUt/Yf/AOCgP7VXxW+F3/BLzxV8UtC+MXii4g0zUovFUOkxQ2kdzeulxGfs9wZw4uuARFjy+p3/AC/T4inhsTTqL2i9pOmvdlUpPlaqxfxx5Yax5ny7padUYRco27X7Pscd+zb8ePjxrH/Brh8Uvivqnx48cXPiy38cWsdr4quPGV++qQRnVdFUol4ZfPjUq7jarAYkYdGOfT9S/b5/b18aeHf2Kf8Agm1+xb8UbPwz8QviZ+zr4X8W+NPir4qsU1W4gt30qR2YC6SZHlK6dfPIZY3aWSS3UPFvklr5z+GPwa/4Kv8Aw1/4JTeKf+CW0f8AwSj8Z31r4n1yLU3+IDeJoIpLUx3djc+WNP8AJcSZ+xhc/aF/1jHHyYb668Q/8Ei/2w9f+F37Iv7X37JfxB0H4f8A7QHwb+Bvhvwprug/EK3l/s+aKDTPKkt5nginMTxm71CCRRDJ5q3GVeBolkOmO/sujipyqSptSq1pQ1jOOsEqbkoX93m6NeqsTH2krWvsr/fqfOn7JXwB/wCCtmsftl/tfaL+zH/wUZht/iV8PbvSz4q1TUvh7pjQePLqf+0HhRIp454NI2tbyA+TGQ5mXOAgI7q4/wCC/n7XHx8/Yc+BPhP9nqx8O6T8ePjN8RrzwPceKLnTQdNsJbaTTUW8ihlEqpLKus6ZI2+OaOIfasRybYhXO/s3/sx/8F9dW/ao/agsfhxa/D/4deJPiPd6dF8QPH2u6HrljpV/5RvY1l8L3UllKJNgnm3tIucSQshU/OPfPiZ/wbt3/hb9i/4P/Db9kn472ei/GP4K+KrnxRofjbWtPaKx1XVLmW1mnLxIJvsqpLYaf5J8u4CxWKRyJMZZJaMbisllioPGSpSf7u3LBWVqVnz8iV4+05bR1sr+6l7pUY1FH3b9fz/yPnbQP2dv+Cp8n/BbHX/gfpX/AAU8jT4wW/wX/tq5+Jsnwx002dzZ+ZZp/Zo03abZDmSMfaxF5mI2O35yK+5/+CIv7fn7Qv7XHhX4pfAT9r5tNufin8D/ABq/h7xNrGj26RQ6knmXFuJWWNUj84XNjexkxxxxskcbBFLkD4x034C/8F+2/wCCs2u/FSw8K/Cqy+KFz8JTos/xIk8P66PApsN1q4it7x7N86kCqNtaIxZjmG3AC1+gn/BJX/gm3qf/AATw+FPieX4n/EmPxp8TviV4kbxB8QvFUMLJFcXTbmEEW7DSIkks8plZVaWW6mbbGpSKPgz3EYOpl6jOVOU+Sny8kUmn9q7SXu2vaL2eyj1qip899banqP7W/wCyRpX7SekaT4w8IeLZvBnxP8F3El78NviPptuHutGumA3wTJkC8065CLHdWLny549pBjljhmi+dvGvwl+Gv/BXX4TXng34m+H7X4fftCfCbxFpmmeL0jvLp7rwXqMV7bXi6nYKssS3KzWqTT6XfypIiLeTKVIk1C1f7wP3+a+W/wBvrwZ4q+CfiXRf+Ck/wY0i7u9e+GemyWnxM8PaXaxSTeL/AAN5hmvbRQzKWu7E79Rs8MCZI7i2HF7JXyuExFSMkoytJfC+z7ej+5N9r36X3PHPDf8AwUC1n4N+PPgz8BP2a/2V18MfB+71S08N6B4X8VWepx+OvEWmb3szq2maGI3urHSrEql3c6hq/ktND5mEV5IZJ/TfgRpx/YH/AGupP2QbTS1tfhH8XZ9R8Q/B1be3kEHhzxCm+71jw4pGY4oJ087VLOMCMLt1ONRshhUeW/ta/sOaz8fvjS37R37MnwD+H/xU8D/FzwfaXuuafrHxEuNE0XW9YRYP7P1jWjaW88uu6bHZLGLexB8iKTz38lnu/tEPW+CvgH8G/wBoL/gm/B+yH+zV+2N4M+I/jz4QQ2Nz4V8c+H9cs9QXwz4t0+Y3mmFkjkuWsraOeL7MLZ3eT7Er25eTLMeyosM6Kalbm0kt7PW0nq2nF73SbTdtHZQubmPt/wD9mpdi+leZfsiftF6T+1j+zX4P/aB0nR5dLk8RaUH1XRbhiZtH1KJ2gv8ATpdyqfNtruKe2fgfPC1emp92vIlGUZOMt1ozQbtXg1+Ov7cHxXvf+CqH/BQT/hTui+EbTxZ8E/2ePG1toml+Fr6zkFj8TfirMkwj0+5Z+G0zTII7q5vikUzRWdnft5dwlzBj7c/4LO/tpeJ/2Hv2DvE3j/4WRzTfEbxXdW/g/wCFtjZx77i41/USYrcwrscPLFGJrlY2GJDa7P4q8y/4It/sL+Ef2c/AtrFpjWt9Y/DG3vfBujatbKCmseIjMh8Xa3v2xO5fVLdNHiW4jaSCDw7+6kMV42fZy9Ry/AzxzXvO8IeunO/WzUV195yWsUZyfPLlXzPrr9nH4F6d8APh1H4Zn1+bxB4k1O7fVPHHjK9tVjvPEusyIi3GoTquQhYIkcUKny7e3ht7aEJBbxRp6Gn3aWivFb5nzGge2K89/ab+I/i/4S/AfxP8QPh/pGn3muafp5/sn+2pHXT7a4kZYkur1lIaOxgL+fcSKcpBDMw5FehcKK5Px18Z/hD8LtSsdJ+JnxX8N+HrrVEkbTLbXNct7OS7Cbd5iWV1MgXcm7bnG5c9RRH4lpfyA8ttvgP8Efgvp9h45/aF1iT4lePLy8CWfiPxbZxXmo3uoGMv9n0iy2+VYrsiyLazSNdsJlmMjiadvkP/AIKR/Ge9+B//AAUf/Y28Hfsz+H7bw/8AGn4iePLf/hanhjwfIsxvfB7hIr/+1IoQn2yGFRdSW11PEfJ+w3UkXl7ZRX1p4c/ZS1S2k134ifAT9oy18Pf8JLZFvDN94Z+Hvh1raxtZHE0QWRbXzLyHGMbpfm4bOea+Ltb/AGmP2bf2Efg5+2N8UfBXwktdN/aq+DegwWnjjxdrmsXHiHUNeOpQWy6JqkeoagzzGwlBspJNNDLHaNb/AGfaUSCaT28ppyq4tqMXUbVktlep+7V77RTktk9bLS9zOppHsfUPxC/be8T/ALQX7XGrf8E9f2K9U8vW/Cmnx3Xxl+Ksdml1a+A4JsiGytUlV4LnWZ9r+VHMGgt/LeWWO68iW0O98INS+Anw2/a78TfsH+HPAul3Gqy/CXTfFniDxF4i1y51TXfEtvcX99p5jvXu4XkvI4lt1HmS3UhVbhIViSNFNed/8EBP2UE/Zf8A+CavgnxJ4jv7jUvGvxatx8QPHmvahNNJdahf6rGtxH57TkyGWO2MEb5PMscr9ZGJ+TdB+LH7Tlx/wck694/iSG403S7bVvBreG9N1KcTahpkWg3GqWMDRy25jzJcWLuuLkRRyyO4jjaSUTaxy2jiMViaOGl7tGDd9uZx3fo3ey6K19btr2jik31Prb9gD9rzwT4S0/8Aag8BfEvx3baf4L/Z7+MWr2djrWpTYt9I8PtbR3wtS5Y4jtJpLy2ijAAit4baFR+7ArW/Zy8V+Pf+Cpei237RPxA0XxB4P+A94zP8PvAFyz2V54+s9wxq+tBSJP7OmUYt9MBENxBI8l39qjuIYYfyv139kv8AaS8Ra9+zr/wS6/aJ1h9H8VftdfGTXvjV+09pOnSfZN9urrdLpCyRMPlS2s7uZoWEiRXvlFCfKBP9AGi6RpPhrS7Xw5oWl29jY2VulvY2NnCsUNvCgCpGiIAqqqgAAAADAqc6wmHy+MZU3zSqXaa1SjF8jkvOc4yafRJNavR05SkfM/8AwVNi8L/s+/8ABOvx18ZvhtZ6f4W1z4ReE5dd+G2paXYxwf2Pf2hSS3ghEYGy3maNLWaFcRz280sEgaOR1P0B8HviJY/F34S+GPi1ptg1rbeKPD1lq1vayNuaKO5gSZUJwMlQ4GcCvkf/AILgfCf4zftefBnwL/wTu+Del3EUXxo8dWcHj3xMjQKmheGdOmivb64XzJFZ5962wjiVSJB5isVyM/W3gbxH8KrbQ5fCfgHxNoslh4Uu4tBurTT9SikXS7hEiVLKTa58qZVkhHlNhsSJx8wz59WnRjltOW83Kb9I+6l98ub0t5le9zM6yiua8M/FX4ZeN7m1s/BXxI0PWJr7R49WsYtL1iG4a4092KJeIEYloGYFRKMoSuAc10tee01oyj8p/wDgrD+wT4+8GeLvDfxP/ZBa40HxxofiTUPFf7PuvWMxVtN8VN5l/q3hGULkS6drMCXl1bxzr5UV9HeWslwsGo29pX27/wAE3f25vh5/wUZ/Y+8I/tVfDyKG0OuWnleINDjvBM+iarF8l1ZOcA/I4zGWVDJDJDLtAkFeg/tBfBbQf2h/g7rfwh8QaleacmrW6Gx1rTWQXmj38MqXFnqVqzqyrc2t1FBcxMQQssKHBxivzD/4J/fGHxF+xj/wVhuPhT46srXw/wCFP2sbfVLzUvDtpJJHp/h/4r6HKYNfgtFuJy62l7tN3BK6CS4hvtLCKFCivco/8KmWyoz/AIlK8ovq1vOP3XmuzU+sjL4J3WzP12FFAorxzUKKKKACiiigAooooAKKKKACvP8Axj8X9Sn8SXHwz+Dmiwa94mtRH/aUlxMY9P0NXGVe7lUE7yvzLbIDK/yk+Wh80ec/tI/tVab4X+DXjD4xx+IbrQfhn4L02e78T+OrGESXWpJGpDWukKTguZMRfamGwMdse5syxfk3Z/8ABxH+3tpHh+8+Jf7Mn7EPhfQ/gz4Z1L7LcfaNB1K/igaRl2pe6pHIkYuXLgs23JaTJ3k5PsZXkOZZxGUsPFcsWleTSV3slfd/0zKpWp0viP2y8B/BTTvDeu/8J/4y1qbxN4uaJ0bxBqEIX7NG+N0FpCCVtYflHyp8zYzI8jfNW149+I/gn4ZaF/wkPjnXo7G3aZYLdWVnluZm+7DDEgLzSt/DGilj2FfGvwe/4La/DH43fsFat+2P4Y8BXGm3XhfSruXx5Y6jIz2Xh25gACxtMqg3LTs8XkQxgSSeau/yRlx+cOn/APBfn/goW2v6p+1t4I/ZT0PWPCOm366dqPivxD4bv7xbNWC7bM30EiW9hu3oTFEgy8i7zKcE9GD4YzjG1alOEEnB8r5mkub+Vd36aWs76oUsRSik29z9uDffHz4sSSjSoD8O9AZkEF7dRRXWuXaZBZlhbfb2YI4UyedJ/eiiNbHhT4A/CvwxrNv4qPhv+1tet4Vjj8ReIbh9Q1AADHyzzlmjz3CbR7dK83/4Ju/t4eCf+CjH7Lml/tF+D/DdzokzX02m69od1MsjWGoQ7fNjV1xvjIdHRsAlZFyAcivfq8XEYetha8qNWNpRdmuzRrGSlG6PP/iLf2er/GTwD4GFs8k8N3f6/IySYEMNtbNa7mx/elv4wAeu1vQ1De+H7PwF+0BpviTQJo7S38a29zaa9YRqAl5fQQrLb3eAP9aIIpomY/fQRA/6taPgteT+P/EviL41vd28+nalcrpfhVoFBB060Z1abePvedctO4I4MSwmrGuazc6x+0ToPg/T9xg0Xw3eatqzbTiN5pEt7RT2+cLen/tjWIzvqO9FHegD4F/4LGxN+0r8dv2Z/wDgmfG3naV8UviU/ib4jWf+sgufDPh6IX09ldqOViuZjCI2OP3tuMHI4+7NQv7LTbS41HVLyO3t7eNpZ57iQKkUYGWZixwABySeAK+Gvg2sfxz/AODgz40ePpW3w/An4F+G/BcdrJ8yx3etTy6wbhQc4kMMflllx8uAevPef8FxfjZdfAX/AIJW/GLxZpc7R32seG08NWbRTeXKr6tcw6a0kZyDvjjunmBHIEJPavXqYepWrYXAwWrUfvqNNP8A8BcV8jKMuXmm/wCrH8537cP7U+uftr/tb/ED9qPUVuZ4/F3iCSXw9ZrblZYNKiAt9OtxF2lFrFAHAxulZ2xlzX9GX/BGb9gLxV/wTl/YwtPgz8RfEsepeKte1yfxH4ojs5jJZ6feTwwQ/ZLYkAmKKK3hBc/6yXznAUOFH8u0lvbzW7W7xr5bLtK9OK/Xn/gnJ/wc8at8MvBNn8H/APgoR4R17xT/AGeEg034leGIYZr6SLgKupW0joJWQZzdQMXkGwNAXEk0n6bxllGY4jKqOHwEb04bxW9krRt1dtbr4tUcGFqRVRynufp5/wAFCP8Agmb+y7/wUx8A6J4G/aR0jVI28O6obvR9b8P3kdrqFukgUXNqszRv/o9wqIsseOTHG6lZIopE9A/af/aR+EP7GX7PHij9pL4z6v8A2X4T8F6SbvUGhVd5AKxw28KsQrTSytHDHHkBpJEGRnNX/wBn39oP4O/tV/BvRfj98BPGcPiLwn4ijlk0nV4beaDzRHM8MitHOiSROksTo8borK6MCARXyV8b7CL/AIKAf8FavDn7M2pFLz4Z/sv6VYePPHunrJuj1LxlfiQaDZzrw+21tkm1AbSUZpI1kUgivymhCtWl7HESkqdK7a193VXST+Fydo+rVz0W47x3ZY/Y3/Y6+Kv7VPxV0n/gpj/wUu8JsnjpSbj4O/B293Sab8K9LcrJCfJdR52sy7I5bi7kUOjqiIsPkRxxfdFJ8/tTf9rrmuXE4mpianNLRLRJbJdl+r3bu2222VGPKrC43/NXxL/wWRHwu/aX+Ftv/wAE0dJ+GsPjz4tfEu3GoeEdIjuPJXwXbwS7D4t1C5CsbKztnYxqoBkv5JGso1kWWcx+zftmftXa18CLPQfhX8FvClt4s+MHxAmmtPh34PublordmQKZ9Tv3QFrfTbRXSSeUDcdyRR5lljUy/safscaH+y3oeteJfEvi668bfEzx3qEeqfE/4mataiO88RX6oUjAQEra2duhMNrYxnyraH5Rukkmmm1wspYSUMS907xXdrr5JP73ourSfve6fP37AOueD/8AglX8CrP9kL9tvxbeeG7rRNYvpNN+L3iq8f8A4RbxLFdXcs8Xk6m/7rTZ1QxwnT7xoZjJGRCbuMCdvtax8Y+Br/w1/wALB0/xTpc2jy24m/tuG+ja2eIZw/nBthUZPOcVqXFtb3cDW1xEskbIVeN13KwPUEdxXjV7/wAE4f8AgnnfeKv+E61D9hD4Mz64ZvObWJvhfpLXXmf3/ONvu3f7Wc1FfELF1p1qt+aTbdrNNvfTS34+g4rljY83+Of/AAVm/Z28O614e+FX7MvizQPiX468aeLk8K+GZbPXPJ8LWusvFNILfUddRJbW3kVYX/0OIzX0rMixWzl8j1b9kT9lbQ/2W/BOswz+KLjxL4w8aeJrrxL8RPGV7C0Umt6zckeZIkLSSfZrWJFjtra1DuILa3hTfKwaWTK/bq/Ys8Dftn/sjeIf2YZ2j0Oaexjl8E65p8Zik8Nava4fT763MRVojDKqcRlCYt8eQrmsf/gl7+1b4r/bB/Y28N/Er4o6T/ZnxB0ia68M/FDRZFRJLDxJpk7Wd+jJH8sW+WLzljGdscyDJxW1SNH6j7SjdWdpJtN7Xi+mmj0t7rSvJ3Vl73NZnzT/AMF6/wDgkF8Rf+Cg2h+Hfjx+zfc2MnxE8G6Xc2Enh7UroW8fiLTmbzlt455D5cFzHJ5hiLlIpPtDiR4wFkT8A/ir8K/il8CvHU3wv+N3w31zwh4it1LPonibS5bK5dASvmosoHnRkjiVN0bDlWIINf2Ne3U+tee/tL+E/wBnDxL8GNdv/wBrXwV4S13wHoOmz6x4hh8baLBf6dbW1tE00tzLFOjriNFds4yBX0nD/GmNyagsLUh7SC2WzV+i3ur7K3XcwrYWNaXMnZn5Vf8ABqF+1rdXth8Rv2GfEuqNJ/Z+PGXg2B5CxjgkkS21KJeyRJO1lKAOsl5Mfr9kf8F4fhH4i8d/8E99c+NPw2RE8cfAzXdP+J3gm8lkwlteaPL587svVwLI3n7vu2zrjFflN+yJ+21+x5pX/Bab4Q/EL9iX9lFvhT4H1XxZL4X1ITeJL64uvEcerIbC2d7SWZ7bTYluZbWQWsCE5jUu+T5cf9Cvi7wpoXjzwrqfgjxVp8V5pesafNY6lZy/dnt5UKSRn2KsRT4ojPAcQQxypuPtOWo4yte97SUrNrW13r11S1QYf3qLh20Mj4F/Fjwz8fPgv4R+Ofgss2j+M/DNhrmktJ977Nd28c8effbIK6wlunFfEP8Awb5eJfEE3/BNXQPg3411Y3niL4S+LPEHgXXpduAJtP1OdYkA7bbaS3XH+zX3BXy2Ow/1XHVaCekZNJ90no/mjeMuaCYVG6LKvlycqeCGXrUlFc5R+Zekf8ENdK/Zb/4K/fCT9uH9kDSbOx+GY1rW38b+CEkWJfC09z4f1O3iuLAHAawluJ40NqPmtZJF8oG2fy7P9MV3dq4Xx5+0L8Ifhh8U/A3wT8Z+N7S08WfEnULyz8G6CzbrrUWs7Ka9upFQciKKCFi8pxGryQpnfNGrdyPzroxuOxmO9nLEyu4x5U3u0m3v11bV/IUYxjexJRRRXOMKKKKACiiigAqjrwLaLeRxxszNayBURcljtPAHrV6q9/efYbGa8eNmWGNnKp94gDOB70Afmz/wQo/4IcaT+wT4N0f9ov8Aag0mx1P423mjrDa2Mckdxa+CIJIdkttbyKxSa+dC0c92pIVWa3gPlGaa7/Sr7o21xXwC+P8A8If2ovg74f8A2gPgL46s/EnhHxRYreaPrFix2zJkqyMrANFLG6vHJE4EkUkbo6qyEDt92Pm/OunMcbjMwxkq2Jd57drW6JdEuxMIxjC0dh1FFFcxR80/8FVPF/iSy/ZIvfgr8P8AWm07xV8ZvEGnfDfw5eRs4ktm1icW15doU+YNa6eb+8BHT7LmvH/+Csvxc/ZV/Zi/Z88I/B2fUvFHgLxD4HvdB1H4I6z4f0f7BpOj6hHK2mWiHVtShOiRxRW8s4uLW8mDfY2dlUM0Mg9U+PrSfEz/AIKbfs//AApbUM2fgnwn4w+It9abTt+2JFZ6DYFu2fK1rUyM948jpXw7/wAFBfGXwY/4ah+JPxy/Z2/ad1v4geONQ1yLwxqHwp8D2/jWw1b+0tOsWSbw/Y6x4feSyE5+xXNz9j1Owu4fM89pGhhEkiexluHjUlTi05JJz0W7b5Um7WSsua70s2k02Z1JaM9I0n4g/G/4xfsor8WJ/jzeax8YP2pvElr8IvCF5ofhGDSYvBen2M+oQa1dWkdtql+jSwwWmuaib+G8eG4aGw8tVRIs/o38Ofh/4Q+EfgDQ/hZ8OPDsOk+HvDOk22laHpVrny7Oyt4lhhhXcSdqRoijJJwtfLXwn+Fvhof8FHfDfwg8MeTN4Z/Zl/Z+tLXSw9vDE/8AbHiG6eATskEcUKzpY6C+fLjVANUkwqh8V9hZ+XDVw4+opNRjtvbbf4Vp2io/NvuVEd91f71ec/tI/sxfCH9rP4fx/C342aZrF1osepRX6R6H4q1HR5vORXVSZ9PnhlK4kbKF9pOCQSBjZ+Nnxc8FfAD4O+Kvjn8SNQltfDvg7w7e63rlxDCZJI7S1gaaYqg5ZtiHCjkngcmvzH/Yb8M/8FLv+Cknhv4hftc/Af8A4K5+K/hn4b1L4weJbTwJ4e1L4Yabr9tFoiXm+z/d3jptxDIkflkZXy+uSa0wODqVKcsT7RU4waXM+b4nslyJu/UUpWdrXPqpf+CHP/BOxh/yJXxHP/dfPGX/AMtaX/hxz/wTrXr4L+JH/h/PGX/y1ry+58af8HAn7HIl1vxz4C+Fv7VXhCxR3uG8JyN4Y8WFAMtL5BQ2jhVyVggjlmlPyg5Ir379kL/gp5+yh+2Z8M/E3xC8IeLLjwleeA/PHxL8I/EOFdH1jwaYQ5lOpQSviCNRG+Zg7RAxyKWDxSonVWrZxTp+1hiHOHeM27drrSUb9OZK/S5EfZydrWfociv/AAQ5/wCCdzf8yT8Rv/D+eMv/AJbUf8OOv+Cd2ML4L+I2f+y+eMf/AJbV5bd/8Fcf2p/2z/FOoeB/+CO37H0XjrQ7C5ks7v45/FK6n0fwlBdKSrC3hCrc6mqupWTymjljOD5ZjdZTes/2Hf8AguL8VrdtW+Mf/BZDRPArXS5uvC3ww+C+n3Nrbvj/AJY394YroqDx8y5I7iui2bU3bE4v2b7SnNy+cYKTXpJRD930jf5I9E/4cef8E7V+X/hCfiNz/wBV98Y//LWj/hx1/wAE7P8AoS/iN7f8X88Zf/LavOf+CKn7amvfEbUvi1+w/wDHX446948+K3wn+JXiWyvNd1zTfKN7pFpqjWNvOHVfLG542PlAsUDdSMV9/DdjaRXJjMVnGBxDpVK87rrzS1T1TV7OzWqKjGnNXSR8j/8ADjj/AIJ1/wDQlfEb/wAP54x/+W1ezfswfsffAn9jzw3qnhX4D6Pr1nZavqC3moR69401XWnMqxhAVfUbmd0G0D5FYDvjNercYxTdnGQa4a2Ox2IhyVaspLs5Nr8WVGMY7I8w/a1/aj+FP7Fv7Pfij9pj423l1H4e8L2ay3EOnQiW6vJnkSK3tYEZkVp5p5I4U3MiBpFLvGoZx5P/AMEpv+Cm3hP/AIKifAzWfino/wAM7zwdq3hrxJJo+u+HrjUhfRo3lpPBPDciOLzUeGVMho43SWORcMgjll+ZP+DrjX7DT/2A/A+hzTyLc6n8Y7AQRRzbd6x6Xqbszr/EgwB7MyH2PWf8Gw/wj07wH/wTDs/iPbp/pfxD8d61q93Ix+bFtc/2Ui+oUDTtwHTMjH+I17P9l4Onwt9elf2kqnIuySjfbzs9fJed8/aSeI5Oljsfgr8DI9Q+E/7SH/BGW78TTaFpenaNdp8OdRksTP8AZPBHiaC7FtFGpmDzLY3a6rp6DehWGzteQXBr5c/4J3eNvAvwI/b28J694k+O/wANfiJ4u1H4cweCdW1T4f8AxGF1penadJe27wz3E1xFYadpG2e2eGx8NaTZCbF1cyytOIxMv3J+1HCPhJ/wUD/Z2/aDs2ht7fxfLr3wt8SyurfvY72xbWdPdsZ5ju9FeBCcYOpOM/NXxv8AtlXPjv4q/tp+LPBHwM8YTeM9H8L+IZD4+0vwXefD7wnBoUkto00CTazePc6x9qW6XE7xxRMBuIAaLEpgubFc0XJJVI8zu7a/C+aVurV7OSjdrqwl7vyPsb9kpYfgV+3P8ev2VAY4tL8RXWn/ABY8G26tJ8iat5tnrEC7sr8up2D3jgY+bWgcc5r6my3tXyX8a/EFzpv7Zf7Jn7TUE+hww+NrbxF4B1iTTNSjvLaSPVdFXXoBDdbE+0xC58OosUgChxcZAHmYr60O7HavFxC5nGf8yV/VXi/vtf5mx+Sf/BUf4ra18cv+Cvvg34ZeEbXSdUt/2Yfhq/jLTNL1QzGy1D4i67eW2k+GdPutpCqyXtzpNzFIeQsk3uD+nvwL+D/hr9n/AODPhf4KeD7i6n03wnodrpdpd38nmXN0IYwhnnf/AJaTykGSSQ8vI7seSa/Kz/gmvJN+1F/wUU+MXx5m1r+0F8Z/tbast/ZsrGG+8K+B9GkttOnBODhNS1rQJB1HmWqA/cFfsBypr0c7l7H2WGW0IRXzesvunKfy9CKfvXZJRRRXiFjW2gfPXyD/AMExPDtn8GtG8VeD/wBpLVNNi/aM8SeOtYvPiVqWpXBW+8UxLqF02lXdm8wDXOlppstsltHBmG0HmWpEU8FxEv078TviR4I+DXw8174sfEvxBHpPh3wvo11q2vapcKxjs7O3iaWaZgqliFRWOACT2BNfBHxM/bu/a1/av8TzeFvgF8I/Buk/CHUYb+a08ceIr6y1K61NLJ027bWRpLcxXUgdUCLOximh+eGf7VHY+hgcPiMVTnCNlF2vJ6WtfS+76vlWrsn0FdXPor9q7/gp1+yv+yrFdeE5/Fc3j34i+Wf7H+EPwzhOueKNRm2syothab5IIzsIM8wjiB43biqn46/Yy/4I+ftBftH+B/2oP2h/+CnBt/D/AMQf2rNMfS7fwrp8y3j+CtLiB+wb3RxHPPCyWZjiyQsdjD5jl5ZooqWm/wDBSz/gof8Aso6O3hDxx+y78EdD0AeKtfj07XbnxV/ZtrJaR6lItnhNPgljy8L28EW3M0x2MUy8nl0fCf8AwXH/AGzND8KaXo/ia1/Z61zU7PTYIdQ1l/FGtWp1C4SNVluPJTTisO98t5akhd20E4zX0mDyfO8Lg5QwMI+/a9RTi21GSklHW0VdJv7V0tbaGTlTm7yPsjwJL8SNO/YNh/ZR+L3hrW/DfxD0/wCFM3hjUNU0bQ7y50l7uDTHtf7RtL+FDFHbSmIzRCeSGdVkRZUil+Sv5+/DPwv8J+LPijpfwp8D6poUPjHXvA8XjXSvHNw2uwoft+ni3WR7mO9+0rM0UiB1W2KrJuk5UGFv0Y/ax/4K4/HT46/CLwj4N+Hv7Rmj/Dzxnqd94h0PxdoHw7kg1CO8aXTjd6LeI+o2sd4YZZLebTxHbeU0t7cBBI+xYZvl3wX8L/AcnxM0D+y9C1bR7i10Twr9juo1bz7KxvGfTbjRd6wpdbNPUJeOvnBQY1zHFhZa+g4Zo4vJ8PXlXVpVb6JXs02ryutn0Sb036GNblnJJdD9if2q/wBj/wAS6r+1b8AP26fhvo03iLxF8HJNU0fxHosdxBBc65oep2LWkssTy4j+0Ws5juljLxiSL7UoJcxKfQfin+1rqPhTSdC1H4W/s/ePvGU2qeIo9NvLKPwjqWmyWcb2txMsxN5aouGkhitg0jRQRSXSNcT28SSSr+aX7Jf/AAW7+MPgj9mXS9K8XftA+FfiV8VNWttHurjQvH2pQ2R8NwDTI21X7Q2k2jygreS20ccV0onLXU2CyW0vl9T4q/4Liftn614dvNL8M2n7POjahNDttdVXxNrd19mfP3vKbTgr9xgkV8t/q3nmI5YOKkoXineytdvROzsm303utbHR7SnujpfEPhT9qTxl8VfEHxK8UaF408L+MPF/ii88C658TtP8D6vdXXh7w/aTM95Z6DBZ263RGpSWUSJqCy2kFpYTWE8Mk2qQ6pcy6Gofs0fGX4kaf4b+Fvg/9m/UvB/h/QfEEuhfDvS/EnhWG5tbPXzYzW9z4v1m3t7eHT/sOmaSn2Ox0+FBZXmoyTRRGW0+xakaHhP/AIKk/wDBT39oTUtHsvhL8FPhRb6H/wAJvp2n694u0Hxl9st4LOQMbj5rxIwpTKBwEaaEK5khXfai67HwP/wUv/bH/Zz8VmD9s74ZeHta+F2m/Zzq/wAU9L1SG31G3t5bJbqS/ks4h5RhtW85JosQTLHC4jF1NHEt7NTLcype5FR5kn7qknLftfXso3b35Y6tsjKMu53f/BMX9nTWfAHxE1n4lSfDXxXp+nrpU+iaXf8AxE+1JqkVvFcRqJn+1xpPf6lqYt0v9Sv3WKICPSbCD7UunyTRfb1ZPhTxT4b8ceF9O8beDdatNU0fWLCG80vUtOuBNBeW0qB4po3XIdGVlZWBwQ2a1f4Pwr5ytUlWqOUtzQR/51+Tf/Bf74HeJfDcHiL40fCKyWDxLotnpvxt8F3UNr8lt4l8Iz2lnqs87ty5uNEvdNdIUIBHhlmI4LD9ZOuMdq+cf+CkngPwz4u+GfgnWvF+jSappth8UNI0nU9HjjZlv7LxF5vhK6VwGHyJB4gluDuyoNupIOK6MsxTweOhV7O9u9uno3o/ImceaNj1z9nX4zeGf2jPgP4N/aA8FxyR6R448K6fr2lxzffS3u7dJ41bgYYLIAR2NdpX5/8A/BtH4717WP8Agl5pfwV8aXDSeIvg7451/wADeIi8zOUuLa9e4SPkAhUgu4I1H91F+g+0fiH8XvD3w+uYtCj07UNc1+8h83T/AAzoduJr24TeE8zazKkMQY4M0rxxDu2arMMKsFjqtBbRk0vNJuz+aCEuaKZ19FeatpH7Snjt4JdU8V6T4DsWRHms9Dt11TUQcZKm5uEFumOhxBL7N3qTUv2Y/h34ouPtXxD1XxL4mbAzBrHii7NqeMHNrFIluc+8dcZR2GseNvBvh9pF17xbptl5Y3SC8v449oAJJO4jGACa5fUf2ov2bdJuo7C/+PPg9biaYxRwJ4it3dpByU2q5ORnpitHwn8Cvgr4Dj8rwV8IPDOkcg503QbeEk4xklUBJxxk11Nvb29tH5dtbpGv92NQB+lAHnOkftd/s4+IHkTQ/ilZ3jQ4Mq21rO5TPTOEOM4o0v8Aa1+AerxzS23jO6jW3/1rXWgX0A78/vIFyOOor0qkZlVdzHAoA8si/bX/AGTms7jUrr4++G7O1tUD3N1qWoC1ijXk5LzbVxwe9eR+Gf25f2Rv21/iTefCDwh+1b4Jfw7p93JDdaHZ+Krb7f4raMtHNEYydw0/cR9w7rnaekH+u+Zf+Dif9o/4t65/wTwm1v4I63PpvgHWvHVloOtapbxkSeIrN4ZpC0MgYbLEzRJHuxm4OQP3XM34I2ural4dvIPEWg6hLZX+mzLdafewSbJLaaM7kkVv4WVgCDX3PDnBtPPctliZ1XF3aikr7dX5Xey6K9zkr4p0anKkf2CeKPC3wL+L/wAO7r4V+LNG8L+IvC11ZpDeaBdRwXFlJbptZUaE5TYuxSBjA2ivx1/4Ksf8FSv2eND+G+uf8Eqf+CWXwU8O32n+KLuXS/FWo+ENBQ2UtxM6CS10yCBdtzcORte5AKpt+Te3zx/V37R37LPxh/4KKf8ABNqS4+Hfwu8N6D4s8QfDrSZNKurzR4dK1DWNVdbR7mWWUwB7K02rMqxrh5uM7Y8LJ+ffwV/4IL/8FuP2cPHEXxK+Aup+GPCfiCC3eCHV9H8eRJMkT43IC0BG04AIxyOOlLhfC5XTjOtjMRFSpy92nKXLFySVpvq1fRWXTW4YiVR6RW+76n6Rf8EgP+CXVp+yz/wTzvvgj+2D4P0XWr7x9rLeIfGnhXWYYruxsvlhWC1kDZjlMaW8bu3QSZxkKDXyD/wVK/4Ki/sv6R8Ide/4JT/8Er/gjousHxhfSaTr954L8Pp/Z4mmdRNb6fDAmL26kYBTMoMa/wAJZgCnZ2H/AAT2/wCC7vxb/ZB+Nvwb/aj/AGjZNa1TxNpOjW3gnSG8YWklrdlL8SXyTzLaiSBTABjYw8z7jZU4r5x+A3/BC/8A4Lkfsu+MJfiB+z1q/hPwjrk1k1m+q6V40t/O+zsys0YaS3baCVGduCenSvTwNPL6mYVsXjsZTnNT5ox5uWm5csWpdW0r8u17xtqZzlU5VGEWlbfqfqJ/wQ7/AGGPiN+wL+w5ZfDP4wtBF4s8Q6/c+Idd061m8xdPeeOGNLYsPlZ0ihj3leN+4AsAGP0P8bta1jVIbH4MeDNWmstc8WpKh1C3hLNpmnR7Bd3YYcI6rIscRP8Ay2mjOCA1fij+xV/wXa+PH7BXx0+Kfwp/4KUeN/HXxS1HSdQXRLOx0q+sLiPSr+zuLiO7IZmhDK52AMM58voK+kPgd/wce/so6poXxO+PPin4JeOE13SbOxur22a6sCZNPfUUs7Oxsw1yM+V9p8+XgZeSZumxR4ec8N8RVswnXlD2nO0+aPwvmta17Pd2NaVeioKN7W7n6nadp+heEPD8Ok6ZbW2n6ZpdmsVvCmI4raCNAFUdlVVH4CuM+AMt34u0vVPjTezs6+MrxbvR1aMr5OkouyyXB+b503XJB+69069q+Nv2Tf8AgtN8HP8Agqv8Wf8Ahkf4PfCvxh4Xe80uXU/EmpeIo7MxyaTBJEJ7WMRTOfMm81ISSuBHJIQdwWv0Iiiit4lhhRVRAFVVXAUdgBXzeNwOMy6t7HEwcZWvZ9n6HRGcaivFklHeijvXIUfCf/BJZf8AhMv2v/23PjNPHvuL79oJPDUtw3LFNI0yCFFz6KswAHavKf8Ag6/8Wah4f/4J5eDdD09yV1z4xWNveQr1lhi0nVbnH/f2CGvVv+CJ0baf4x/bK0K5/wCPhP20PFt2R/0ymtdOZP8A0E14j/wdp2Mx/Yz+FOpf8s4/jJHA/wDvPouqMP0ievq8q/ecW4bm0s6dv+3YLl++y+85qn+7v+up5V+xT/wbTfsW/tIfBPSfi9qH/BQ/XPHlrqMIb+0vhGunWtjbz4Bkti15DeSF4idrCRYZQV+aOI5jHveh/wDBqt/wTo0s/wDEy+Jnxe1T/r88TWCf+ibBK/DH9nX9pr9oT9kf4kRfFv8AZo+LWseDdeXaLq40q4Hk6giZxDdW7KYryMbnIjnjkCltygMA4/pv/wCCVP7a/iH/AIKDfsQeE/2l/Gfgu30HW9QkvNP1yz09pDZSXlndSW0s9t5hLiCVot6xs0hiLGIvKYzI3t8U0+KMnf1hYuU6Una8WoNPdJxX+HddtloZYd4ep7vLqejfsofsvfCL9i/4BaD+zZ8CtIu7Pwx4c+0/Yor6+e5nkkuLmW6nleR8lmknnkc4wo3YUKoCj50/4Iq2Nx43+HHxo/ax1OZri5+MH7RPizVtPvJlHmDSbG8OkWNvuHVYo7BgPdn9a+1C2ePSvjD/AIIBwjSv+CYfhXwjdXO++8P+OPG2naqn8UVwnivVmKt77XQ/8Cr4mMnUy+vWm7ylKCb6u/O3+MUdf/LxL1/Q+0fue9eO/tifta6N+yh4Asr7TPBd94z8deKtS/sf4b/DnRbhIr7xPqzKWWBXk+S3gjRWmuLuT91bQRySPnYEboP2lf2j/hp+yf8ACDVPjT8V7q+/s+waKCx0vSLNrrUNYvpnEVtp9nbr81xdXEzpDFEvLOy5IGSPKP2PP2d/jLr3j2+/bj/bU0yzt/it4m0trLQfBtjdC6sfhvoDSCRdFtph8txduVjkvr5RiedQsWLeCAVx06UeX2tT4Vsv5n29O76LzaL8jS/Ys/ZL8YfCa91j9of9pzxhZeMfjd49hhHjPxNp9vJHp+l2qFmt9D0iKX57bS7UswjVv3s8rPcz5mlIT6H/ANujZuHDU41jOpUqTcpb/h6JdEuiDbQKKKKoBP4Pwr4m/YGsT8Iv+CnP7ZH7P9jbW9roOqa74V+I2iWUPV7nWNMkt9TmI6Za500Me58zvX2xt+SvjH4Er/wkH/Bcr9oDWNK5g0H4HeBtM1Qr2uZ7vVrmIN7mIH8K7sCk8NiE19hf+nKf/DfMmXxI+zGbjOK+Pf8AgvX4c8QeLP8Agkl8ZdP8N6lJbzWuj2GoXEiSFC1raapZ3NzGSOzwQyKR3DEdDXX/ALXn/BWv9gH9iHUbjwr8dv2g9Mj8TWq/vfBugxyanq8bGMSIsttbK7Wu9WBSS48qMjndjmvxo/4Ks/8ABwF8UP2+vBGofs7fAzwBd/D/AOGOoTRHWm1WaKXXPEEaMsiwzmIvDZQbwC8MMkry+WgM4jeWB/W4byPNcZmFHEU6bUIyUuZ6K0Wm7N7/AC+ZjXrU4wcW9T4H+H/ja4+GfxG8N/Eu0k2zeGfEVhrELbsYktbqK4U57YMYOa/sk6SV/F1r1ncahod5p9rHukntZI4x6sykD9TX9ovV6+p8SKa5sLLr+8/9t/zOfA/b+R8K/wDBG+2Xwf8AGj9s74WfMy2v7WGt68N3b+07S0nI+mUJ/wCBV90A9q+HP+CVyre/tv8A7b2tQHMEnxvsLZf+ukOkwq/6kV9yKPm5FfB5tGMcb7q3jTfzdOLf4s7KXw/f+Y75/avlv/gqB/wVI+CH/BM/4Rr4p8a417xlrUcqeCfAtpdCO41WZcbpZG2n7PaRkp5s5BxuCoskrxxv9R+Z6Cv5T/8Agrr4u8VeNP8Agpx8bNS8YeJL7VJ7Hx9eaXYTX100htLG3kKQWsWW+SFFziNcAFnOMuxPp8KZJRzzMnTrS92K5mu+qVvLfXyM8RWdGHMj3D/glb+0/wDG39sj/gv38Iv2g/2iPGTa14m1nVNfQvHGY7WxtU8Ma2YbK0h3H7PbRbn2Rgkks8kjSSyyyyf0fV/MH/wQNz/w+Q+BOf8AoJeIf/UW1iv6fB14r0uP6NPD5rSp01aMaSSS6LmmRg5SlTbfckooor4k6wooooAKKKKACqPiH/kBXn/XrL/6CavVU17/AJAl5/16yf8AoBoj8QH8tP8AwR8/4KtfF7/gmN4xsbvTbe68RfDXxHFav468CLcAGZxEif2hZM5EcF+iKByVjuI41hmK7IJ7f+mT9nn9oX4NftV/CLRfjx8BfHFn4i8L69b+dp+pWu4YIJV4pEYB4Zo2DJJE4DxurKwBBFfx3+FP+RW0v/rwh/8ARYr9c/8Ag038YeLrf9oj4sfDqDxHff2DceD7XVJtG+0N9lN6t2kIuRHu2ibyj5ZkABdVQEkRqB+ucccPYOphJ5lT92cbX/vK6Wvmr7/f0t5mErS9p7N7H7tUUUV+RnpnzH8OrbTPEn/BXT4sa410ZJvDHwC8DadDH2iN9rHieebHpuW0tc+u0e1fFfh34mfFX9q39tr4X6n8Uf2RrHSdf8O+NtMvNI/aEs/BuoL4kudKEzD+yLhPDt7NbW6NE08M91cajLpzQ3m/7F+8lgi+on+CehfH79v79qP4N+MNX1PTLDXvhR8MPMvtHaJLuONb3xMweCSWOQQyboSFmQCaE/vInilSOVfgn9gHw3+zT4g/4Kn+Ebj9lT4h/CP4lPcXuoX/AInj8M/sv6foOmaW9gIIrm8s59W117/TLlHubbyxpVr5E5keR0mMc00f0uFoUfZ1pt6xpxtpLRuCe60V9VaWjv8ANc8+bS3f9T9Jv2EmsfE/7Sn7V3xOitpPOuvjlZ6FDK8m4fZtN8KaFDsX0AuZLw47GRvevp6vlv8A4JpmMar+0RbMmJof2mPEguF28gtBYyLk98xvGfowHbA+pK8DFSftteiivuikbR+E/Mf/AIOjP2iviP8AB/8AYo8L/DT4b+MJtJX4i+MptI8VJDDC/wDaGiDTLz7RaN5iMVV5XtiXTa48vAYZOfTv+DcXw/FoX/BIT4a3Jt2SbU9W8SXk+VwXzr+oIh/79Rx/hXyH/wAHdfiSSO6/Z98FxzL5dwPFd/NFu6GL+yIkJ/7/AMn61+gH/BFTw1H4X/4JUfAezjt2jF58P7XUtrd/tZa7Lf8AAvPzX1WMp06PA+HstalVt+duZHPH/e36f5H1Nwor8wf+C6H7Fn7PfxE/aH/Zw+IuueEryz1X4o/GrR/hx8SJ9D1SawPibw1Osl29letAyNKFlsLbZJuDIOhDRwtF+nnzYxxXw3/wWYz/AMLQ/YxB/wCjv/D3/pDqNeBk9apTx8ZQbTtLb/C2b1EnHU+z/CXhTwl8P/DGn+CvA/hnT9F0TSbGKz0nR9IsUtrWyto1CxwwxRgLGiqAFRQABgAVr0UV5qv1LP51/DPxg+LP7I//AAce+JtE+HPjCfSYvG37Q8Oh+KLdLeBxqGmaxq9tcNbnzEO0EzwtuQrJ8qjdywP9EwLEYFfzf/8ABV+dfhB/wcP6n8Q2jFvBafFbwB4jhLLhdsFpoju34yW8hPvur+kAtxgV9jxZThKhgcRFfHSjfzaS/Ro5cN8U15jqb/yzokrwP/gpp+1TrP7Ff7B/xJ/aV8NW1u+seHdDWPw+t8u6Aaldzx2dm0i9XQXNxCTGCCw+XK5yPkaNGriq8KNP4pNJerdkdTfKrs/C/wD4OFv21/F/7UX7fviD4Ox6zC3gr4P3sugeGbO2UKJL94oDqlzM3VpftMZtgCdqx2alFVpZjJ+z3/BD/wAHR+B/+CUPwP0uO38sX3gxdW+7jP26eW93fj9ozX8vuva94g8V6/qHjDxXrlzqmr6tqE+oatql9JvnvbueVpJ55W/id5Gd3Pcsxr+qj/gkzrmka9/wTA/Z6u9Fulmhg+DPhuzlZP4J7fTYIJkPussbqfdTX6VxphYZZw/g8HT2i/xUXd/OUmzz8LL2lacmZX/BWVrHQ/2VdJ+J9zavJN4H+Mnw/wBftmWTYyCDxZpSz4P+1bSXEZ9RIR0NfGX/AAWB+Hfw/wDhf+3xYftIftVCT/hD/G3hvSvDPgdvB/hP4fajqkeoacup3zmVvGiyiJ3FxMFNjEDKY7O3zJPJDGfsz/gseM/8E4fiJCPvTPo0Ua/3nfWbFVH4kgV4f/wWob4h6Hr3hvxl+y9oHxGX4uwaObaHxB4F8A6lq32fQnuC1ym/TbV5DdblHk2809vbsWYyMBXx+Vr3ae3vOcb6bWpvztrrex1VOvy/Uu+NPCPgPwn/AME5f2Y734J6R4703QPh78cPh1aaBD8UNBl0rXbSzfxHBoT/AGq2mghaImC+lVcRKrRSIy5RwT98393b6bZy6heSbYYI2klf+6qjJP6V8L+JtU1XVP8AglR8KbvxDq3xcvNSvfjf8NhdSfHbRU0/xUbg/ErSC8d7BHGkcW0hli2gqYFhIeUESP8Aa3xC0+41bwDrel2KbprrR7mKFf8AaaJgP1NebiHzy1e85K/zRsflL/wbOeHrDW/gX8HPiBc75tYT4Y+PNV1q+k+9PPrPjKKAk9iSvhlDk89e1frpHX5Qf8GuUiW37Kvw+jl4N98F5Db+4h8d+LfM/L7RH/31X6w13cTf8j7ELtOf/pTMqP8ACQUUUV4ZqZniDw9onirRLzwz4o0W11LTdStJLXUdPv7dZoLmCRSrxSI4KujKSGUggjg8V+MHwX+Gv7IN1onwf8NSfsvfDe/1e3utGi1x2vPDsM0tpc2PhzCXFvLZPKsLNdIfLkJMrbgBuv7Sv2E+MXxT0X4KfDjVPib4j8N+JdXtNLiV203wf4Vvda1K5ZnVFjhs7KKWaUlmGSE2oMs5RFZh+Jvhfxx+0dY+HfAcK/sA/GqRvC9to195OoeF/HFk/wBsgsdMWWB7eDwddxRKs+nRodlxMsitcMP+PiSNvpeHXZVbysvW2tpea7kSlYz/ANpbwD+ynqX7EfxGtdD+Efg3wfrek3dtcXmsaPqmgT6hpHm6pokww9lbxSQErduPO8wRyiR5B+6uUrmte+CPwNj+P/hHR10PRY7e68f6PFc6THptqsFwr/FLxdZmyaLo0TwW1tpbxMPmtbGG3AIiEUfVeJLr9oTxV8CfFnwaj/Yq+MWjy6lZRf2HfXXgfx/rcZmS+0qVY54W8JWhhXyLByZ0llkM2PkPmtNHzt9/w3Je+O9G8cf8MeeKt+k6va362i/CH4jKrGDxLq2uiPf/AMI0cbjqz2pYKOLVJijCX7LB9jTxEfq6gqyTU23efeKWmr/N/ec8ved/Ir/s4/C/4Vrq93Hb6PperQ3fw20C41We8s7aVAv/AAqqO8+1zxtJsmWa8uXvZPllZrq8a443tPWJdeHdDsfjlqmuah4ThXwbJ+zb4W8vwZcfaxp0GrTQaDeTast20i2yxPbF7BtTW78/7UzAvkG4HRfD8/ttfD28u5JP2PPG17FeeGdM0SO8sfhD8SI5rB7bQLfQvtgtm0JIrseTAbn7NLKFVpCodpIo7iTPuviR+1hD8Ho/7P8A2Af2wrjxo3wY0XwxdQN+z/PDZedYaul4umLP5TyC0WPeI7wx/avMXcwZXES7QxCjVi1Vi7xhB+/6a3vol8n+bWnLqN/bo8B+A20n+0NSMOkzaZ4L+IsWieXHBEtvBaWukrA9oglP2dbeVHaJNkHlTXFwwVVkimm3tR+Af7Psf7eCeD10PQ/7N/4XFZ6c3h1dNtPsjWjfFy8smtfI/wBX5JtgdJKkbTaW6W2CE8kZ/wAddM/bY+Ltiuh2v7JnjC2SHRPEOkXmqyfBv4lZ1CTUTHD/AGjDZtoTrp6rBbxMllHM43MxNwspmmn07rVv247j49Q/G/8A4Yz8VB4/G0PiJtO/4VH8RgNyeKX8Q/Z1k/4RokAtJ9kMoUfKv2jyzn7GvN7ecsFTgqsU1GUX78d29Ptf15bBH4i9+z34J/ZXt/2BvAA8ZfBrwT4g8RXXhuDWD4m1bVNAtdS1GFZvEjTXjm9t5ZWOyzEz3bS+UDHHLzFYTmvWPFPwc/Y4uPGHxU8An9lL4aWt/u8TNDZtJ4cu3tLaDTfE4VUtYrJJ/KinsdigEGFoUjOHspwPKfC0fx+8J/ATwz8DZ/2K/jJq39k6DDa6rqtr4H8faOktwtzqrsYbYeErsqNmqTESGbcZFt94zAso6P8A4W1+0da3HjPxJqH/AAT2+Nm7WdL8Q3EFnpPhnxxfu15d6TrMEMCW9x4Os4irXOqBdzzRrFEqMFPkRxHmxVaNSNZwmtXO3vvq42+15djaL0Sf5H7i29tDawLbwQqiRqFVVXCgDoAPQVPXO/DX4haJ8U/BGnfEHw9peuWdlqcJlt7XxJ4bvdIvogCVIms72KK4gbIPEkakjBGQQT0Vfm0rp2ZsIejV4T/wU21CHQ/+CeXxs8ZSWxkm8M/DHWfEFgEk2lLvTrSS+tnB7FZ7eNv+A17sejV4N/wVJuI7P/gmb+0TeyLuWL4F+LXZfUDRro1rh7rERa7r8wPmn/gh1NfeFf2m/wBur4O3F55kVj+1NqniONNuNjashlP/AI7Ag/4DX2J+z9aeHNN+G8nxs1zUYzfeMIxrWta7qEwUiB9z28G9sBLeCFxHGvAA3MRvkkJ+Of8Agj1DJcf8FJv2/tcj5t5fi7olsrf9NIbO5Dj8Ny17Z8LPh18TPDPgHwJ49+P/AIRk8ReGbXwlpMS+CYbVpn8FSRWgX7Q8IZv7TfoJG2vLC65hDLuNepncYRxy5VvCk/m6UG/xbM6Xw/N/mz2K1/aL8L+JdVbSfhd4T8QeL1jZ0m1PRdPCadGy9R9suGigl54PlPIR3FVxrH7WviVs6f4O8EeE4CxxJq2qXOr3GOxaCBLeNfoJ2+td14W8U+GvGug2vifwdrtnqWm3ke+zvrC4WWGZemVZSQeRitKvJNDg7jwJ8ctSt1jv/j3DZy5+eTQ/CUEQI46LcvcY79zVGb4EeN7+2aHWf2p/iFOz2yxO1uukWvzA58weTp6kMeh5xjtXpVFAHmNx+zRDfWNvY6j8efiZK0Of9Ij8XNbySf73kIgP5V5q/wCz0nxZ8d33gbw78b/idJ4R0dpLTxdfTeN7txqdyVH/ABLoCTjYgOZ5V77YVO7zhH6t8V/FniLVtdt/gn8NtUktNc1a28/U9Yt1jY6Dpu4q1ztfIM0hVooAVI373IZYXU9Z4O8H+G/AXhix8HeEdJjsdN0+ERWlrHnCKOcknJZiSSzEksWJJJNTYDxP40/sD/D743fBnXPgj8X/AI3eOtU8J61ZiLU7HUrzTZI44k+YFDJZEQFSAyyJtZCqlSMV8V/s4/8ABuN+x/B8aoPjt4U8Y+LNQ8G6LcpP4U03xh9i1GDXLhGJF1JGIEWWxHyeWrczld7fu9gk/QTWpJv2h/E114ItRjwHo91JbeI7jaceIbpdySacuVwbWNuJ2B/eOvkfdEwPp0UUVvEsMKKqIAqqq4CjsAK9DCZpmWBoypYerKMZbpPf/L5ESp05u8kcHqPhr9o20h/4pr4q+E5NvEcOreC5zkZHBaG+QDgHkJ+HaqcfiL9rPRIf+Jx8LvBOu7Xw0mjeLLmzkZeckRT2jrnpwZvx9fTKK4Szz/VPjX4m8N20Nx4o/Z+8aRqy5ml0m3tdRSI/7tvO0zfhHRof7T3wM1vUZNFk8ex6TqEX+s0/xNZz6TcD6R3iRMfwBr0CvnX9rLwN4/8A25vhZ43/AGaPgl8WpvBWkXWm3Wk694+0+1junkvPmil0yGNsfKvS4mVgV/1UbCTzGhqnGMqkYydk2k32XfTsDPh//gtz4L8e/Er4K2/jj9ir9iDSvEsHi7xFe2E3ijwv8Nxe6pKpjka51nzLeItslO+CGV87vMknGSYHXxf/AIIDfGv/AIJ1WngTxT+yD8ef2Wre6+J+oSve3UnizR4dV/4SmWKQxR6dbQTRZs54fMAFuRyWlkL8ME5vw9+xZ/wcA/8ABN5bj4f/AAH8H22ueGdMEo03xB4a1K0NskAZm807p7edVAJby7hXjXpggCvY/wDgjd/wSq/bxtf2oJP+Cn/7Uup6bo/ibUGvL7TdG8R24lvNZmv43juLu4W2ZVsv3cjeWMMT5nMaADP6PKODwXDdfDVcTCS+KEoTfPOX2VKPRLTS9lvvqcPvSrqSi/O60XzPAf8AgiJ4V8VaL/wW18d+D/Bkuk+Eb3TbXxfbJYWNqb3T7NYtQjX7IqlomkgQgKpDRtiNelfuLJ8X/iF8ObFpvjn8NZFtIZgj+JPByy6hZ+XgnzpoNoubYDHzYSZE6mTHNfl//wAE8v2A/wBsj9jX/grh48/a5/aM+ClxpvgHWZPFb2/iLQ72PVYv9LvVnhbybYtcqjICQzxLj+ILX66eD/HHg/4haFH4o8CeKtP1jT5mIjvdNu0mjJHVdykgEHgjqO9eDxhiKOKzKnUpTUl7OCundXV7q66rqjXCxlGm011Za8P+JPD/AIs0qPXPC+t2uoWU3+qu7K4WWNvoykjir3euB8XfBSJtZvPH/wAJdXXwr4qu3SS6voLfzLPVGTIC3tsGVZwQdvmApMBt2yADFX/hj8TJ/GF3qHhPxXoX9i+KNFEf9saOZvMQxuW8q6gkwPOt5Nj7X2qQyOjKroyj5Q6T5A/4Jzu3gT/gqd+3J8D9nlwp4v8ACHizT2k+U3I1TRma4ZF7hJYdhYd8Z7CuT/4OfvhpJ46/4JgTeOIotw8B/ETRNZbd1Ankl0nIHfnUx+GT0FdJ8T2f9nb/AIOBfhr48u5Gh0X9oT4Hat4PWKNf3b65olwNSWeVucMbN/JQHAbtkgivpb9vD9nxv2sv2NPiZ+zhALdbzxh4Lv7DSJrkfJb6gYS1nOeR/qrkQyf9s6+gWKWFzbCY1/Dak/8AwC0JfjBmLjzUpR9fx1/U/lQ+AXwe179or47+C/gF4Xvls7/xv4t0/Qre+kh8xbP7VcJC1wybhuWJWeQrkFhGwHJr+tP9nH9n34Y/sqfA7wv+zz8GtDGneGvCmlx2OmwNgySAZZ55mAHmTyyM8sshGZJZHY8sa/ml/wCCIXwk8SfGL/gqf8HdDtdJurf+w/EEviDW1mhKSWEOn28twRIpwVzcLBbkHkNMue9f1Jnqa+k8RsVU+vUcOnooc1vNtr8lp6nPgY+45CMu4ctXwd+wd498KfsaftYftffsr/F7xPDoOjaT4yl+NOgazr11HBbnw5rcHnajMjM2FtrPULa6SRzgKZOuOn3iQMZ/yK/I/wD4KT6ZrX7b/wAV2/4KAfAT9nOHx/8ACn9mm8Gk+NLebzoz8ZbG21W2vNXsLFFljS/0/SZ7FJo/OEkF1fQ3EcaTC3Kz/GZTTjiJTo1NIySV+zunHeyvLWPbVt2SbXZU93Vbn1p+y94I+IH7cPxe0v8A4KEftEaTc6X4O0nzH/Z1+GV7bmNtOtZUKN4p1NG5Op3kTEW8JGLGzkx/r7icp9fbeevFcb8Dfjf8LP2kvhJoHx2+CHjaz8ReE/FGmx32i6xZbtk0LZHKsA8bqwZXidRJHIro4VkIHZKeqmuDEVJSqWkrcuiXa3T179W7t6lDqKKKkAooooAjLZGe1fEH/BHeWH4/eK/2iP8AgovDHDJYfGr4vTWngvUbabfHqHhjw/CNH0+5X5RjzJIbx8f7WckkmtH/AIKu/H/4g+LbbRf+CYn7J+rsvxh+OljNbXmp2rbz4G8I7vK1PxDcqpBjUR+ZbW+ZIjLcSYicyRbD9PfAj4J/D79m74MeFvgF8KdINj4b8H6Ba6Ro1u7bnFvBGEVnbA3ytjc8h5ZizHkmu+N8Nl7vvVtb/Andv5yUbf4H5EfFL0/M8l+J3/BJj/gmz8Y/GmpfEj4ifsXeA7/XtavZLzWNUh0dbaa/uZWLS3ExhKeZK7Es8jZZjySTX4R/8Fw7f/gnZ4J/agh+BP7AHwd0vQz4LFzafEDxFo2rXM1nf6mWRRYwxSTNEDa7ZFmlQZMshjJBt2B/Zr/gu54//a9+Gn/BOTxT4k/Y3GoQ6p9qhh8YavoaudU0rw8wkF5d2fl/NHKp8lXmUboIJJ51MbxLKn8x9qtmtnHHp/liARgQrDjYFxxjbxjHTFfoPAOFxWKi8ZVrtxh7qhzO227V9rbL59EceMly+6l8z0X9kb4cyfGL9rX4VfChbd54/EnxL0HTbtFXdi2m1GBZ2I9FhLsfZWr+vn5MV/N//wAG2n7O958aP+Cmuj/Ea4sXbSfhZ4bv/EF1M8IaE3c8R0+1gb0ZvtU88Z9bFj1Ar98f2yfj9Z/sr/sofEb9pC/8l/8AhCvBeo6tbW87YW4uIbdmhg+skoSMDuZAK87j+u8VnNLCU9XFL75O9vut95eDjy022fMX/BDDz/FPhj9pb45M3nWvjz9rbxlqGiXjdZdNia2tIO+MDyJOlfdqfdr5V/4IpfAa+/Zt/wCCWXwV+Gmri4XUZvB8euaql4p86O71SWTUpo5M870e7KHP9yvquvjMzlTlmNV03eKbS9FovwSOin/DQV/J/wD8FUv+Ulvx4/7Klq//AKPNf1gV/J//AMFUv+Ulnx4/7Knq/wD6PNfaeG//ACNK3/Xv/wBuicuO+CPqegf8EC/+UyHwK/7CXiH/ANRbWa/p9/g/Gv5Tv+CTH7Qvwn/ZR/4KP/Cn9ov47eJJtH8I+Fr7WZNb1K30u4vXgW40HUbOHEFtHJK+6e4hX5EON2ThQSP3G/4iRf8Agj3nb/w0vre3/slXiT/5X10cd5bmOMzenPD0ZyXIldQk1fmlpot9QwdSFOjZvqfdmX9KMv6V8K/8RIv/AAR4/wCjmdc/8NT4k/8AlfR/xEi/8EeP+jmdc/8ADU+JP/lfXxf9g51/0C1P/Bcv8jp9tT/mX3n3VuwMYo8z2r45+DX/AAXc/wCCZ/7RXxX0P4IfBL4x+JvEXivxJqC2mjaPY/CvxCrzSHkszSWKpFGigvJLIyxxRqzyMiqSPq7xr4qtPAvhHVPGmqadqV5a6TYy3lxa6NpM99eSRxIWZYLa3R5biTAO2KJGkkOFRWYgHhxGFxeEqKnXg4Ps00/xNIyjLVG1RXwiv/ByP/wR2kXzI/2m9aYeq/CvxJ/8gUn/ABEif8EeP+jl9d/8NT4k/wDlfXd/YOdf9AtT/wAFy/yI9tS/mX3n3buf+7VPX2Y6Ld/L/wAusn/oJr4g/wCIkX/gjx/0ctrn/hqfEn/yvqHUv+Dj3/gj7eabcWsP7S2ub5LdlTd8K/EnUggf8w+msjzr/oFqf+AS/wAg9tS/mX3n803hL/kVdM/7B8P/AKLFfrJ/wab/APJ3nxS/7JzB/wCl8dflB4ftbjT9BsrG6j2yQ2cUci7s4IUBq/V//g03/wCTvPil/wBk5g/9L46/aeLf+SbxHpH/ANLR5GG/3hH70UUUV+AntnzHpOpX3hP/AILC+INHuX22/j39m7SZ7OPb96TQtf1FZjn2XxDAP+BV8y63+zV/wVZ/aH/aq+HnxZ+PXw68F6Vo/wAL/EWkyrrXiDWdAaC4is/EF1NqGrJZppV/O811o5tY7VftdkbKeN5tys5x9J/tr3Y+FP7XP7M/7SVxqElvp48aat8OteZVOxbXxDYh7YvyB82raTo8Az3uOK+Bf+Cyvwn/AGafgH8efFvxN/an/bG/4SK61SwuvGHw9+FN9p9vr2sWSLaSwNBLD4lub3QbTRluBPLEF0yK7nmb7PavPcQRxTe5l0faSUIpOU4u3uyk7rmjZWatdWbbvG26M5+Z9/8A7F91b+Fv2z/2sPhF9i+zySfEbQPGdorSZMlpqfhnTbPzAOwa70e/H1Vq+nMMOeK+J/hz8V7OX9tP4H/tL6f8RvDfijRfj98IrrwF4k174f68ur+Hp/FWhvNqtmlrexhElTY/ipBIY42Jt0UrG2Yx9s7F9K8rFfHGVrXivvS5X+KZofgx/wAHavja1n/ah+FHg24ukj/sH4d3+ovvk2hFvL5Uyc8Af6B1/wBn2r7E/wCCcX/Bbv8A4JHeGf2V/hP+zW37bHh+x1vwZ8N9B0DVP7a0fUtNs4bi1sILeQG8u7aK3wrofmEm3HOcc18n/wDBa/4jfBC0/wCC3OmeMPiN+31pv7P+qfDb4R+H5vDHiq6+Gdz4teTVhqOp3CxrZQ5RSsV0j+ZMrLlVAUk5Xz34w/8ABWyz8Z6KfD/jT/grL+yt8erWNdkdp8av2UfENtBcR5yVdLPSpgFPcL+Yr9AeB/tDh3CYaVObUIuV4861m79KU4vRr7afc4ubkrSd/wAv80fvj8Nvij8NfjF4Xg8dfCf4g6H4o0O6/wCPXWPDurQ3trLwD8s0Lsh4IPB6MK+Pv+Cy+0fFL9jId/8Ahr7w9/6Q6jX4da1+3V8Kvg34uuPi7+zJ4g+Hnw5+IVxNGZfFX7LnjrxH4d0e52kMiXeh+IbB4by0U8/ZENvGW2lsgEH3Lxf/AMF//G/7TfhX4G3n7SfwztdU8QfBv42aT41k8ReDJI4oPEljaWd7A8LwSNst7syzQfNGxhk3TEJB5aRSceH4NzbD1FXpRco+8rO0ZpuLXw8z05nbo+rSG8VTl7rP6Nd5K187/tB/8FW/+Cc/7LN7daN8cv2w/A+k6lYkrfaHZ6sNQ1G2P+3Z2ay3Ce25BnnHSvwT/al/4LmfGn9uH4k3mkftJ+OLjQfh27yR2nwp8E/EZvDumiM7js1a8jsrm61ZSmyOSLZDHIfniW2OQ2n8B/2+/gD8GDY23wZ8b/sDfCeztVIs9Xt/gz478SeJbSPjEcl/qGmzmfBUMMSgZ/Gso8E43Dxi8VFtt7Q962nVxU5J+lOS8yvrMZbf1/Xqcd/wXO/bP/Zi/bI/bj1b9of9j34t2/izQ5Ph/pwfUIdJvLCWK/tjcq6NDeQwy5VRbN5gXYRIoDEowX+orTb231Gwg1O23eXcQpJHu4O1hkZH41/Nv+3t+2T8J/22P2dr3w78c/8Agvt4W8fTeG47rXfCPwv0n9l3UtIt77VorK4ht7dNSaGBoPNWeS3DzZhj87zHU+WCv9AH7E3jofFD9jT4S/Er7UJP+Eh+Gegan5i9H8/T4JM/juquK48mV4OnySi4c8dVLa0Layp077dFYWH/AIkn3/ruz1DIC4r8QP8Ag5e/4KcfCf4w6Jov7CH7Pfjy118aP4m/tX4larot4JbSKe2V44NK8xMpM6zSPPKFP7mW1t1J3GRY/r//AIK9/H74jftIWl1/wSS/YK1y31T4yeNoYX8fXdtqj21r4H8NfJLNNqV1Erm3N0pgtxbhXmkgvHYJ88Pmfzs/FT4d6r8IvG3ir4Q+J7qwh1DwjreoaFqc+l3W+0SeynltpmhkGzdEGicq2Fyu04ToOjgfIcPiMYsXWn70NYw626Tfknt6XemjWKrSjHlX3n0x+zP/AMEav2zf2oPhV4D+PPh/TtD0PwX8QvHVv4c0bUNW1I/2k0LyOs2qxWe0Ca1iEM5CtLHLL9nyqGF1nP8AS18Afgh4E/Zq+CfhX9n74W2Mlt4d8G6Da6TpKTSBpWihjCCSVgBvlfBeSTGXdnY8mvhX/gi/+1b8dP8Agox4Y8VaB8d/2UtA+Hfw4+Fd54UPwjtPDOk32nx2s8EUzm1V5ZNs6RQR2LARpEohvFUiRZAa/R7t/KvF4szbMsdjPq+KsuRt8qs0uZJq7Ts2lo/O5rh6dOMOaPU+Y/8Agqhc2Wu/BLwD8F5bZrif4hfHzwFpENvHJtaSG38QWerXmPpZaZeEj0U18d/8Fi9c/Y7vP249H0b4y/Df4L/EnXb+38FaPH4b8c/FjTdG1rQzY6rqOuFobXUtFuYP7PvYglpeS/bI/PikW22xs6tJ9gfFya8+NX/BUH4U/Cqxa8bSfg14N1X4h+Iylvm3TVNTSbQtFjZ843NbN4kfbgkeSh4zmvmX44fGT4y/tfax8Zfgl+zR+19qmjePJNa1vQPC/wAKPij4N8Pa14Z1+SKziaG88PatBHCrOtpPBfSQSXV3cWUm/wC0WZA2y8OWxXPTT2SberSXM1q+VNpWim9lqrtFzdrnZan8DdM+Ff7H37H/AOyx4H8MXWkWviT9oHw/qq6E19ZXB0+K1l1HxfLCJLJntpIojYFVaBjGVVMEiv0KI4FfJvifwnpHij/gpn8Gfgr4X0t4dC+BPwf1bxRLHDbokFteak0Wh6QoVVVV/wBEt9fACgDC4AAr6xx8ma4cZU9tKMnq5Xk/WUn+ln8yoqx+QX/Bu9fa98PE8G/s8a9E0K/C/Vfi38NtUnuIyskmp2mt+HdVt7cdsiK71WTH/TN/TFfr4q/xetfjz4JX/hjP/gsf8evhxeRX0Ol2/wAVPCnxx8M2Lrst7jTtbjn8NeJtQmfcAILaTxA9ySTj/iVsSDjA/Yj5jzxXdxBepmH1j/n4lPyvO02vlzW/HyIo25bdgywGa8b+NHjn4ieIL2P4f/CXWdZ0/VL2N5LX+wLG1a8WMSiMXk1xfxTWtlZbwRloLieePzDbRMYiDj/tSfHfxho19L8NvhjZTfblvNJsbm8XUorBLi/1Gd4rTT/t0iSJp6kRF7i4aOSdYpreGzhuLy7gWP4z/bK8WeC/2cvEmi39t+0YdU+JXiL7VpNhceCNcvNJjv7a2tNQM9nqms3d5f3xsbRbp7u/niuIE0yzt2vM299/Y4m83D4eU3a+vRWv56+VtTRux7J4S/4KC/HT4Z61438JeO9P0P4hW3wwvifG2peHbovNpujRR2puL2W/ht4bW8vopm1KL+z47OzLf2XcjfHN5MNx9yZ/2v0r8dv2c/H/AIH/AGXvhtNoep+GfEV5omg6lo/jv4wafrF1Fo+kaetnJZ20WsXkC6a9xb3zXFrapb+HbGcwwXGj6lpkEMraR5eofVfi7/gqf8YPB/iy68Eat+ytYQa7axrM/hd/iBbyXsl3qEBHh/w/uSMxLrF1NFeTXiq0tpplnptzcy3EsJink68Vgnz2ox076JPReemv4OPcUZdGfbE1xb2+1rmVF3yBFLtjLHgAe59Km/5aV+YPhv8AbF8P694Q0b4ZeE/ghrnjPVPHV8W8J2Nxq1t9n17Tps22n37W0umzRPDqF/a3t1a3N1DcXZ0LSdS1ea6/cfYn9M+CX/BT7w54O8DX3wV8IfCJb6b4V+H/AAzpUNjb+LPtM+uyPqI0W4g0+b7P5NzIl8qabBI8scNxqUd3DJJa29sb2Xllgayi2ls/Lvbv3KufeQ3fxLzQT/A3evgfxd/wV4+OuiaNa654f/ZA0XWNP1jXLzTPCPiTS/iBcSaX4muLJraC7t7S4m0yFFP2yS9WOaUxxHT9D1XV222tvCt16r+2f8dhpfizw38IvF/jWDwX4dcWd18RvEs2qT2djp0V0l+9ok98hgaK0aTS7uF3MtqWuptMiJkjuZreSHg68bKS3v2e2+i+710FzI96X4x/CFviK3wkHxT8Of8ACWLHvPhj+3Lf+0Avl+Zu+zb/ADMeX82dv3eelcN+05+2P8Pv2arF9NPhvWPGHi64htn0rwL4Vjik1C6e5ufsloGaV0htlmuMxxyTyRiQxzbPM8qQL+fPxm/av/4SL4KeG/A37LfgLRfC/wALU1+PxF8Pbu/8N2un3GtLoV9Z6gNfVpYIdN0PR42ghmlvEtbiGCzmM072uoNbaRf0/hF4n8V6L+0x4b1D4s/GfxBrnjbx1qVxrdvNeQ2fh8aVJdaNdJa394ktjeSadc39rpupLaQsILrSdB0+6R5Ev5L231Hshltr8z2vo99Py/R6X5tBc3Y/Vf4f67q3ivwbp+seJbPTLXVntQmtWOi6wb+1sr5fkubaO4McRnEUyyReY0cTExnKRnKje+T2r88PCP8AwVD1P4b6Npvh/wCHHwY8L2Pg+38LyXunLq3ii8RoybE6lHd6rf3ERNgk9j9q1y6a5SW+tNOhs5LmCXUNftNPh6z9nf8A4KcfGrx54XvPi98X/gevh3wD4TS4g8X+I7vSLyzuLy/CpDb6dp9mzyvPqbXssFg+mwtcvHqP9pWDTLNYWcmtccsLU3t/XQdz7kPIwab/ALOyvz48M/8ABYf4ral9jv8AxH8EtEt9OCNeeIrjS9Ue+k0u3s72W01CG3WMj+1LibUpLPw5pixbW1PUYdQuoYzaQQi47j4O/tw/ti+M/wBtDS/2YPij8G/C/hOaPR7e+8V6XGs982lwz6fBfJKmpLcLDPK9xJe6VDaiDM50PVdR86KKCOxlqWBxUb8ySsm3qtl/X5d0HNE+z+vysK8N/wCCi81rdfse+K/AN48KR+P7rSfAkkk8JdEHiDVLTRNxA5wP7Qz7da9ywW9K+M/+Cv37S1r+z94D8P6+17Bu8H6X4i+JV5p16rLb6hDoWmmGygLA483+39W8PSIpBB8tiRhCRnhKc6mKhCGrb087a2Ged/8ABvetn46t/wBrL9pKzluJrXx9+1t4ql0W8mXC3OlwGH7My+wMssf/AGzr7Y+CHj648RaE3gfxcRB4u8MxxWXiSxaLy98gQAXcKkndbTAb43BI+8hw8cir87/8ED/2ebn9mf8A4JI/BXwHqluI9R1TwqPEep7rfy5PN1SaTUFSUFQfMjiuYoTu5Hkgdq+l/iN8LNI8fm31aDUrvR9f05HGjeJNKZVurLdgsuGUpLExVd8MivG21SVyAR6GcVKdTM6vI7xUnGL/ALsfdj+CRFO/s1cyvEXwH07/AISKTx38MPEl74P1uUs15JpKq1lqLHJzd2bDy5jlifNHlzdvMAqr/wALS+LPw+gC/F/4VTahbrcbJPEHgSOS9h2HpLJZH/SovQpELnHXdikHxT+IvwzuG0341eCprzTYoVMfjTwpYyXFvJ2b7RZrvuLU55yvnRYyWkj6V3PhrxT4Z8Z6Hb+JfCHiGy1TTrpd1tfafdJNDKM9VdCVPPoa80sz/BXxT+HPxGUjwT4z0/UpEhWWa1t7gefAjdDJEcSR59HUUfEvx9p/w18GXfiq8sLi8kiKRWOm2mPPvrqRgkNtEGIBeSRlUZOPmyeKh8e/Br4XfFCS3uvHngix1C6tCDZag8Wy7tDnOYp0IkiOe6MK8dt/hJ40+JHxivPEPwz+OWowaH4D1I2+m2PiW1Gt2kmtGIrcSAyuk+IIZFhUrPxLJcDgpyAes/CLwHfeCtFutc8XX0V14l16f7f4lv48bPOKgLBGcA+RCgEUYPO1dx+ZmJ/Gz4pf8Fcv+Cnfir4ffED40fDb49eA18B6R8brjwObHTfCKrqdnpk14ILW9W5aQqGkWTbHhSx8uSTgIM/qF+1Pqn7QafAzxT4E1v4caN4otvFWhz+H7eTwnrxsdSknvYmtl8m2u0MWQZN2WucKqsx4UmvhHQ/+DfL9gbQ/2Zofh78S/Cvxe0fx4lgsd98QodJvLwi5Eu4yrZWElzabQn7sZBG35id2TX0nD+JyXCxk8dq3KKScFP3VdyerVr6K6u+yZz1o1ZW5PPrYb+2H/wAFdf2p/hb+1x4+/ZA/Yp8N+G/Dfh74N6Db/ZbW4+GureIrjxBeCCOX7KBp2VsYGEgjWaUAZXcX+f5ei8H/APBUz/gpN+3T8WPB/wCzD+x54I8D/C7xpH8I4vF3xFm+Kui3wMV79p+zvaWkDfvBCW2MrsrnbN1Hl/P32hf8Ep/+CYHxH0Pwv4asv2hPEFn4t0PwPZ+EfEWqeFfHz+H9T8T6fbxJEIdTtY2Vn3JGoYFFJCgE/KMevftC/wDBF/8AYY/aP03wimpeHPEnhe98E+H4tC0DxB4J8WXNjfrpSBttnLOWczxfO5y+X+Zvm5Neh/aHCtOFOEKWqVuZwT1tbmabXMm9bN6fgT7PEbt/ifMP7Tv/AAVQ/wCCkHwG+KPwr/Zr+JOo/AL4Ya14l8Cya34m+KXiqTUbnwpc3AmmCW1nMpTD+VHEXQlvmm4bbsLee6x/wV5/4KxXX/BN21/4KK+Fb/4Mt4f0jXbzRPFFnceH743Vxdf2mLW3ktY1n2eV5boWLSZ6kDtX3t4P/wCCSH7FXgnXPhXqGk+CNUm0/wCDdncReA/Deoa7NcaZZ3E5Zpr2S3kJE9y7NkyOTgqm0LtFef2P/BMz9mD4m/st3/8AwT1+Fml+ILf4MyeK21vxH4ik1x3uL++W+FxJZWMxGSomixJMPkjH7uPc+8wzTzbhunGnH2CbUouT5VrHmlzWTk2nyuNldpPRbXZ7Ovrr+Pp/wT5l+Mf/AAV1/bW/Zi+MXgX4Ifti+Pvh/Np/iDwrrWq+Kr74V6DfefcMsMn9n6VY3E7fJeyzqlvIyJJ5TTLgqw4yfh1/wWZ/bQ8F/wDBL7x18YdR+GngXw78QPCPxu0/4e+GfC1v4dnis7LfHC0ttJAbgvJKn79c70+7k5I5+/viF/wSp/Yu+J3xc+Fvxh8T/Dmb7d8HbGG18D6Xa6g8Wn26Qy+dEZYF+WYrKBIC3Vlyc14nd/8ABGT9hT9oD4hNqFr4Y8Sah4Rs/ifqfjPX573xRcPZ69rty6pdWqQkbZLZWgAeQHA+eKMnfKY1RzThn2UHWoe/o5WirO0pPlSurKSaTf8AlqOnX1s9PXyPif43/wDBb39u7wR/ws/4P/Hk/C/xRqfgvxlpHh/Tl8JaHctouoXsxuJXluWaYyXNrEttxAixmaXaGJjDRy/RH7K3/BQz/gqx+0H4m+IP7NPhjTPCd94q0/Q7PWPh/wDFLxR8KNe8O6JdKtxCL+yura4QSLKIZj5JAXJhYncDkfT3i/8A4Iy/sEfEDUPihqXjH4YX19/wtq5sLnxJA2ryJHZXFkrrazWATH2Now5A8s4x8pBXIrsf2R/+CdnwD/Y11bxB4t8B67418SeJPFFvFa614o8e+MLrVr+e2iGIoA8p2oigADaoOFXJOBTxGbcOSwcnSw6VS0d4q10oXe+iupXWzT130I06/NrLT1PzW8M/8FjP+Cuurf8ABPjxt/wUNu7j4Lnwz4f1oeHrDS4/Dt8L86p9ts4i7oZ/LMHlzv8A8tA2ccVk/E3/AILffEDX/wBo/WPE3w8+Gmlab4N0r4W6prek+MPD+mzWepeJdYsrHbNOJ1kaKaw/tBfJKzRSr5duScN939EtL/4I7fsX6T+xhrX7BdjpHiQfD/XvE39vahbt4klN4155sMuVuPvKu6BPlrG8cf8ABOj/AIJo/DHXPCHibx1pMNuvgn4XXfgLQ/DF14gYxX+izxzJPA1qG33U8n2iUmQfvGaTPWtJZvwpKU3PDX1ny2il7rS5evxXT16Jth7PEaWl/wAOfKX7DX/BZf8Abs8UfHX4a6V+0loOkeJvh/8AEKxV9d1/Q/hbreiR+DpniDRSSXtyhtbq3LbA0qMY/wB4x3qoXf8AquNL8M6j4u0/xjHKsl+ukXMFjNFICslrLJbyOeOGG6OIg9gT61+dn/BPz9l79llfita/Ef8AZD+BXx2mvPBdu1ppcvx61bVdP0TwOblHM9hZWVxiS4nQcPGiSRDzE/0hSQa+q/gt4B+IXwM/aJ0X4Q3niCLWPC114I1zVdNnjs0tV0q6+36WJLGGEFilp+8LwruYxgujMwEePG4ingZY5Rw1PkSWqslrdtaLT4Wu3z3elDm5PedzyT/gu38L/GN/+x3p/wC1j8J7HzvGn7OXjTTfiXoMCt5f2y20+TN/ayyj5lt2tHmlkQA7/syAg9vrD4M/FbwR8evhJ4Z+Nvw41Jrzw/4v0C01jRbortaS1uIVljLL/C21xkdQeO1b2qaZp2taZcaPq1hDdWl3C8N1a3MIkjmjcFWR0bhlYEgg8EV8C/8ABJnxFffsS/tA/Ef/AIIy/EvU5PJ8FTTeMPgHqF9MWfVvBd/cSSG23kFpZrK6eaKSRyDIWk8tBFBmuGP+1Zc4Je9SbkvOMrJ/+Auz06Sk3sX8M/U+AP8Ago7c/H//AIIcf8FevEn7VX7Luj6HHpvxg8P6jqOir4m0ea80+UXt1bzaxZMEmhk82PUIYLseXIojjvLZDuUyKflj45/8Fd/+Cmn7QuuLrXjX9tTx3pCxyE2lh4D1p/DlvApJPl40swPIFyeZ2lb7uWOBj9/f+CwP/BPDTP8Ago3+yDqfw00iO3t/HHh2U618O9UuPlVNRjjYfZJH4229zGXgkJyIyyTbWeCMV/MFd6ZfeEfFU+heOvBkyXui6s9prvhzWlntpI5oJilxZXAjeOWJgyPHIFaOVTvAZWAI/UuEq2V53g1PEU4Sr00otySbaXwvXuvd9V6HBiI1KUrJ6M/b7/gnl8cv20f2vv2LPh3+wtcfHbxY3jbxlptx4h+KnxQkZptY8F/D+6up109FvpQR/a+rQxv9hlYyzQ2cj3ZGYoS/6lfC/wCGngX4M/DjQ/hN8L/DVrovhzw3pUGm6HpFkpEVpawoEjiXJJwFAGSST1JJOa/nl/ZZ/wCDg/8AaB/ZJ+Gd14I+Hv7PfgXUdV1rWJtX8U+KNdmumn1W/dI0DeTA8MdvBFBFBa29tCBFb29rDEoxHk+teFv+Dsn9rTT9UjuPG37Kfw61ezRwZLTSdWv9Olde4E0huQpPr5bY9DXy2Y8I8Q4rETdKglG7dlKCu2/VadIrovNs6IYqjGO59xeN/wBmr9pD/glJ8X9c/aR/4J+fDXUPiB8D/FepSap8U/2c9G2/2hol0wzPq/hdXYKzMBufS8gSMvlw4EkQtfqL9kP9uP8AZg/bl8At8Q/2a/ivp+vR2reVrWkbjDqeiXG5lMF9aSYmtZA0bjDqA23KF1wxzP8Agnl+294J/wCChf7K+g/tM+CPC95oK6lPdWeqaBf3CzS6deW8zRTReYgCzIdoeOQAFo5ELLG26Nec/aq/4JT/ALHn7WfjT/hcOv8AhfWfBPxOihMdj8Wvhfr02geJLU7VQP8Aa7YgXBWNAii4SYKvAAr5mtKMqro45ONSOjkkm9NLSV1ftzJ3tvzaHRHb3dj6WyNlHI6ha+Jbf9j7/gr/APBudofgj/wVU0Pxxo8LBNN0H42/CG2ubiOIA8Talpc9tLcMeMs0QPv2qy/g/wD4L+6+raVqnx8/ZR8PwyNj+1dB+HfiG6uYx6rHc6j5ZPsc1i8JSUklXg1395fenFP7kw5vJn2gzIPvDFfG37RX/BVewv8A4kXX7IP/AATf8FWfxv8Ajdhob2GxvD/wi/gjLOn2zXtSj/dwpG0cpNpExuJWhMIETyRE5N1/wST+NP7QcLWP/BRX/gpj8Ufirors63PgXwbZ23gbw9qFq+7da3tvpjG5uk5HLXQPueMfVXwG/Z4+Bn7Lvw4s/hJ+zx8KdB8GeG7LDQ6T4f01LaJpNqq0z7RmWZgq75XLSSHlmJ5pqOAwsrt+1l0STUfm3aT7NJR/xB70vI8L/YE/Yy8C/sc654g1n4v/ABztviH+0P8AFDy9a+JfjTV7iKLUNWCZSKG0tQwNvptuFMcUSKEUR/whFjj+qvn6V/OX/wAHN3w11PwX/wAFS18fXBeSLxN4B0XVtHvtpBtZbeW4tTHE/USRtbJNlTx9oB6muP8A2TP+DgP/AIKVfssW0fh7Uvitb/E7w/EAi6X8To5dQuYEzkmPUFdLsuembiWdQOiDrX1kuD8yzbA08xoVlOU0m4tclull0stkrJJLTsc31qnTm4NWsf0xYUrlq/CH/g4Fb/gjH4N1vWvBnwQ+E9vN8fptQZta1D4Z6oLHTNEuPNJm/taNQ9pNcuxcyQxxfayV/ezW4kWR/B/2wv8Ag4R/4KI/tZeHbr4f6V4s0v4Y+GbxPLurP4exz2+oXcZxmObUJXadRkf8u32ckMVbzFJB4/8A4Ixf8E1rr/gor+1ZY+EfEeg7fhf4J+z6p8RZirJDc228+RpKFf47to3V8FStvHOwZXEQb0sl4ZrcP03mWY1nTUFflg9/7sn1TenKt+/Qzq4iNb93BXufrp/wbbfsVyfs1fsIR/Gzxfov2fxT8ZriHX5mkj2yw6KiFdKgY55DRPNeDIDIdSdD9zja/wCC1k7/ALS/iL4I/wDBKbw4Wnf45/EK3v8A4hQwtzb+DtGdL/UCzrzbvLJFCsTNw7QugyeK+5NY1jw/4K8N3mv+INUsdI0nSbGS4vr68mWC2s7aNSzyO7ELHGiAkkkABc8CvhX/AIJN6R4h/bK/aH+KX/BZD4haTcW9l48B8F/AnT7+MpNp/gnT7hs3BU4dGvbxGuGikXMbRsUYpKDXyEMdXxWPrZtWesXdf43pBL/DbmXlA6uWMYKC/ruff0cUcMflxoqqq4UKuAB6VJRRXhmo0dWr+UH/AIKp/wDKS348f9lS1b/0ea/q++/Xxb8Yf+CBH/BMX49fFjxH8aviZ8H9evPEPirWJ9T1u7g8favbxy3MrbnZY4rkIgJ/hUAD0r6jhPPMLkeOnVxEW1KNtEn9qL6tdjnxNGVaNkfzL0V/SP8A8Q1X/BI3/ohniT/w5Wt//JVH/ENV/wAEjf8AohniT/w5Wt//ACVX33/EQsl/kqfdH/5M4fqVbyP5uK6v4G/A74uftK/FrRfgX8CfBV14i8VeILjytN0y144HLzSu3yQQRD5pJWwqjrzgH+hs/wDBtX/wSNH/ADQ3xJ/4crW//kqvdv2Lv+CZf7F//BP5tauP2X/hEui33iHYmratqGqXWo3s8SfdgE91JI6wg5bylIUsxYgnmuXGeIeXRw7+q05OfTnSS+dptv8AXyKjgZc3vPQ87/4JL/8ABJL4S/8ABMz4XtdyTWviT4n+ILNF8ZeNvs+MrkN/Z9mG+aG0RgDjhpmVXk6RxxfYfz+1Mx/tU7GPnFfk+KxWIx2IlXry5py3f9fl0PTjGMY2R+SP/Bc3/ghF/wALul1j9tT9ibwikfjdvMvfHXgOwjCr4nP3nvrNRwuodTJEOLv7wxPn7R+GYVstHJGyMkhR0kjKsjg4KkNyCCGBB5BVga/s6IPU4r4//aM/4IY/8E0P2pfi9q3x1+K/wEuf+Ek16QSa1daD4q1HTI7yYcGeSG0nSMzNxvk27nKqWJOTX3PDfGsstw/1bGpzgvha1a8ndq67a3Wy025MRhfaS5on8wtFf0j/APENV/wSN/6IZ4k/8OVrf/yVR/xDVf8ABI3/AKIZ4k/8OVrf/wAlV9T/AMRCyX+Sp90f/kzl+pVvI/m4r9U/+DTrP/DXXxSw2P8Ai3Nv/wCnCOvvP/iGt/4JG5/5IZ4k/wDDla3/APJVewfsXf8ABKL9ij/gn/421j4h/swfDvVNG1TXtLTTtSm1DxVqGoLJbrIJAoW5mdVO8A5AB7V4+fca5TmmT1cLSjU5pJWulbRp/wA7N6OFq06ik7H0tRRRX5id543+3j8BfEX7S/7JHjf4Q+B9UbT/ABRd6Yl/4I1JbjyvsPiCxmjv9JuWbBwsV/bWzt6hSO9fN/7TXxk+OX7X/wCwN4F/ax/Yz8QeLvD2seLPCtyk2leB/COh32uWOqzWsiLb3F/rc8NtpdtYXsdzHeNxMSrLFJA43H7y27vmzXw/4o+CHw20n48fFT/gmx8eLF5vhL+1Nper+JfAO6RP9D1x493iPTIGleTy7guY9ctiI/8AWzai4/4967MHU5dH9l8219NpK3XSz3Wz11JlE+d/gj8TPFv7YnwT1z9jb4L6NojeOvBOnp8Tvg/46s/ihqvjPTZ/FGk3thM1h/wkGrIg1eZru4eDUGtCbWzt9UhtxJM0r+X+k37Lv7Q3gj9q39nvwr+0N8O47iHTfE+lrc/YL5Qtzp1yrGK5sbhRnZcW1xHNbyx/wywuvavyj+I0Oi+Cv2wJvBvwXsdP8cfFf4O+O9O0j4feB/iRdav4r8beML1YreeW/e0gvbTS/Bnh5VvI5IrlbT7Iv2VLpI42jgt5PuSaab/gnz+2Hc3s1hcJ8E/2gPFKS3F1GsZt/Bvj+5KpmQKoeKy1khPnO5Y9TU5w2ogjszCjCdNcu795J2u9FddW7qzWtrqStzXJpy7n1lNpem3EnmXGnwSMertCGP54o/sPRf8AoD2v/gOv+FWqK8c0Kf8AYmijrpFv/wCA6/4V8z/tV/8ABHL/AIJ0/tpfE2P4yfH79nqO98TNDFFe6toniLUdIl1GONQiLc/YbiEXBVAiCRwZQkaIGCKFr6kyPWmlSvINaUMVicLUVSjNxl3Taf4CcYyjZo53wL8KPhp8L/B+l/Dz4c+ANG0PQdGs1tNJ0XStNjgtrOBeFjiRAFRR6AVsf2Fon/QJt/8AwHX/AApuna1pGq3N5aadqlvcSafdfZr6OGUMbeby0k8t8fdbZIjYPOGB71erNuTd7jKI0XRyNx0i2H/buv8AhXjv7ef7Qvwp/Zf/AGXfEHjH4nftLWfwhivLR9L0Hxg2krqNzaX8sbeV9jsNrm+uFVXkWBY5OI2YqUjesz/goN/wUe/Zy/4JvfCSD4nfHjWLy4vNWuHtvC/hPRI1l1PW50AaQQozqqxxgqZJpGSKPcilt8sSSfz6ftRftGftpf8ABbP9tbwZYXHglrW+8WXMukfCbwbHcTnStJsfNzdzLcGLM4TyTJe3ix7itqo8sCKKFfpOH+Hq2ay+s1nyUIaym7a8utop6PzdrLr2Ma1ZU9Fqz2zxx/wWq+C37M/7PWu/s2/8EpPgb4n8L6p4oklfxt8ePiXqENz4r8QXbmQz6nIYnke4vpXlkkW5mkAgMny2q7wItP8A4NnP+Cf2kftB/tHan+1R8VvhmmqeB/hlbpD4Yk1S38yzuPEpkUo6hsrO1nCHfBBEU01s4xJGpX79/Yw/4NwP2Cf2e/BNvN+0F4Uj+MHjKaMHUtZ8SebHpsTYGYrXT1k8tYwR96bzpiWb5wpEa/engTwF4G+Fvg/T/AHwz8GaT4d0HSbYW+laJoemxWlnZQjpHFDEoSNR6KAK9TMOI8rw2Bq4LKoSvU+OpJ+87fjtotkk2ramNOjUlNSqdOhuMw+8Kx/G3jDwp8OfCGrfEPxzr9npOi6Fps+oaxq2oXAigs7WCMyTTyM3CoiKzEngBc1sEcffr5G/alurj9uj9oFf2CvD9vK/wz8HXFlrX7RmtK0a294vyXWneElLBjI10Viur4AAR2KpE5/4mC4+Jo0fbVLS0S1b7L/Pou7aXU7GzyHR/j7afAL9kDxp+3X8atB8nx9+1V4ka/8ADvhfVr7U9MuLDw7Hp8n9mWEl3pNnf3Onm10K0n1Ca4EPl295dXJleBSZl47/AIJFfAn4T698RdI0PU/+CdXw41Dw/wCG/CsOt+DfjvefDHw9DqtvcxXKJZ266zoxutN1+doy8g1KwmtJIzZnz7SGWVSeN/b6/bg8F/tX/tB+E5fgf8TdGvvB/hPxtb2cHjyP4oGx8I2UdxplyovLrXNC8vXPCep3U88um28kjSabe28wlAvPmhj+i/jf8M/Dnwv/AGavB/7B/wCyd+zxpXwX+IX7TCQ2PifSfBsMJbwjpEOn20fiDVHubZRHLNZ2IjsYbkEB728siCd5Ne3UjUjRUJpxlU1e9opadGn7sfJ9mtkZbyv2PSf+CakY+MN18Uv2+7sRvH8avG2fBc0ayj/ikNIQ6dpDDzFB2XJS81NMcY1b619TgBaxPAngjwn8MvBGjfDXwB4ftdJ0Hw/pdvpui6XZJths7SCJYoYUHZURVUD0WtyvErVfb1HNbbLyS0S+SSRqlZH5ef8ABfT4XeFPgv8AGv4K/wDBSLxZ4RS/8D6fNe/Cv9oKFFnBuPBXiCGSzaaZoefJtXuLlkXq091CK+4v2K/if4w+InwPtdF+K2oLcePfBN7N4V+IUnkiEz6tZYja+EK8ww30Jg1KBGwfs2oW7fxVr/tYfs2fDv8AbC/Zy8afsx/FizaTw/410CfTL6SKNXltWcZjuYt4KiaGUJNGSDiSNDjivzV/4I//ALUvxD/Z18f3v7MP7UUy6f4y+GmqaX8K/jJbFWSK5YOLbwb4sgQxRbobyCSPRZ5yJp5gugzSGGEMa9j3sxyiNtZ0NP8AtxyvH7pNpvvKCMvgqep+jvxy/ZH+F/x71R/EWu6t4n0PV7jRxpN9qfhLxRdae1/YB3YWt3DG/kXkamWfYJ4pDF9on8sx+fLuwvAv/BO/9kvwDp3iiO0+G93rGpeNvDsvh/xZ4o8WeJNQ1fWtR0qWPY9idRvJ5LmG1I5FvDJHCh5RFIGPc/n9qNi+leJGpU5eVN2NTyPXP2J/2dfEWtnX9U8G3TXYj0wQTJrN2rRTaffS39rdAiXm5W6nmlM7ZkczTBywnnEuB4g/4JrfsceKbvWNS134YX0l9rmqXWpX2oJ4s1RJxeXOh/2DcXEUi3O6GWXTsQuyEFjHFISZYo5F972L6UbF9KqOIxENpP7wPCbL/gnL+yPp1+2rWvw0uI7x9Shvfti69eiRJYtHXRgFPnfJG2nxx28kS4jlWNBIrhFAyrX/AIJe/sfaPHaQ+F/BWtaTHa/Y1VtN8Xagk8kVtotzosMTXBmM+0WV3cDiQHzZ7ifPnXNzJN9E7hnOK+cvjl+39ong3To7L4PeFrfXL7VryLTPDGt+INYXTdG1PUZbm3tVjtyqy32oRJJeWxkuLKzntgJGHnB45FTSnWxVR8sZPtuGhNpH7Ef7InwL1bwJ4m1nVmsf+ETvDp/gmPXtciitIJriCCBLW2hISKIlbWNIooFjKxL9mjAtkSBeu/a5/Zh8P/tP/CPX/CaXE2j+Krrwnq2k+GPF2m6ldWN5pT3kARsT2kkcxt2ljtpJLfcYpTawl1Yxx4+N7n4nLa+OfiR4N/aX8O/8I344t9Dngn1nxLqxtdH1jRHkubeW81HX761sJ4LCKeykuv7O0oww/ZbhHQXDSXgteg/ZH/ao+InxX+A+l/A79mP4ieKvE1h4Z1K+0ZvH0un2+pa7JZiaU6VYl7iMWtrdLpv2e5ub7VIx5B22Bt77Uvtosuiph8RG1Tmd4ta9FfW91/TuLmR2nh34c/8ABOjxx8Atb+C3xP8AhrqWi614y0vT4PiJ8OdU17WNQ8ayixmEyaa8sMsmqahZW0olEZtnlspLfzWhLW0rM/daV/wTi/ZL+IfhDU7r4kfs73Gn3Xi6y8QReIdLu/GF9cXckOt21laagLm4iumzdS2un2cEksUjGJVkiimaOSV5vePAml+KND8EaPpPjbxC2sa1a6XBFq2qNHGn2y4WNVlm2xpGg3Nk4VEA7KOlXPEGiab4n0K98OaxG0ljqNrJb3caTNGXidSrAMrBlypPKkEdQQa5JYit8Kk1rfdvy027Lz0Qz4R0j9jv4EftZ/teRL4H+FlrZ/C/4c61daz421mbWtRmufGPiS+l0nUYLEs9wY3tlk0zStTu8hi0tvpUXmEtqdpF9LT/ALAH7JV5rz+Ir74RrcXM2tW+qyG51y+lj+1Qalc6nAfLacoI4ry9vJUhC+Un2qZQoSR1PqHg/wAI+GfAOhW/hbwfottp9hA0jR2ttHtXzHkaWRz3Z3dnkdjlmdmZiSSTsYbPaqqYqtK1pOy21f3+r/4AHhOl/wDBN79jfR5Laaw+FV0kljpegafaXD+LtVkkig0SeafS9rvdFhJbPcThJc+Z5czxlijFa7D4Rfsq/AL4C61ceIPhH8NrXRbq50q00x5IbiaRY7S2iSGGKJZHZYgEihVtgXzBDDv3eVHt9IowPSolWrVI2lJv5sBu7t19K/Gj/gp3rV7/AMFEP2t/Cv7EXgkySQ/HT4lWvh3VPs99s+z/AA78HXl1Nq96yP8APbTXettqSxSLiO6i8O2RGS8Zr9Gf2+v2gn+D3wlk8G+E/iDD4Z8UeLLC+W38TSqrjwlo1rB52reJ5kZHAg0+1O8NIvkveTWFrIyG7Q18i/8ABBT4IP8AGvxd4v8A+Creu+ALjwzoPivRLbwB+zj4PvJpC3hn4d6SVgto9rXEpVriS3RnBJ/eW8ksbGO5GfWyhLC055hL7GkfOb+D7muf0g090Z1PefIfplplna6bZRabYWscEFvGscEMMYVI0AwqqBwAAMADoMV+dP8AwcxeNvG3gT9jH4e6t8P/ABZfaPqU3xs0eGGSz1aWz88m1vSsLvEykxswG4ZxX6PVk+KPBvg/xraR6d4y8K6bq1vbzrPDb6nYx3CRyrnbIqupAYZOGHNc2WYyOX5hTxEo8yi727lVI+0g4rqfhb8Wv2tf2hfhr8b/ANsXUP27m8TaB4guvCfgzStS8OfBXx9JBb6Q91JCInhvLhZksYZYVTz5RHu/fOi8uK8a8Hfs7/Ebxx+1B8aPh/8AsW/FqDR9X+H/AMNrT4heFbX4d/FTUdf0zUL20msXnjS9mWI30kqTTElo/LMyqgJUV/RbqHwx+HGr3WpX2rfD7Q7qbWYUh1ia40mF2vo0xtSZipMqjAwGyBiuU+Ln7OPhfxx8KfFHgL4anT/A+teIvCk+g2/izRNBtzd6dbSR+WPLGFyEX7iE7QVU9q+qw/F1GirQoqLait7xVlBX5bO6916XbtK1315pYZvr/Wr/AFP5/fir8Yf2t/2kf2avGH/BTvXfivrmmXPjD45+HPCfhizbXrq3htfs9k0jGJIHjhMLSLCkgEQyY27l67D9pD4n/FLwVfftReDv28/H/iDwr8dNE8Aadb/Crw34b1K7i8PxWL3sMl1qdm8LKHnlaSSQ3EioczXHO/Kx/rz8If2Gvhb+zD+z98D/ANizTEtte8P+F/EzXN5catpkZbUpobS+u/PdMModrpkkPPRcV6t+0n4O8DXfgu88U3fw18K6z4mljh0vw7ceItJt58XdxMIbdS0qk7BLNuKjtuqqnFmDp4i1OheEG1Fp2fKnDlSunZNQtJPV337pYaXLq9evrr/mfiz+wV+0z8cP2mP+Csv7MPxQ8eeOrmLw1qnhy80jwj4SbxJJPJDa6TotxaPe3UG4qJLi4M8yyEZYMewGeb/ap+P37VmqfGD9ur4DfCPx3r1jpGmeOpvFvi7xLJ4guVXRtH0uaUR6dalXBt5Lq5nhACkApbuMYzj90rT9lr4BnwRofgbxH8KPDusW/h3S4bHTbjUtDt3mhSNdoZG2AxknLfJjljism9/Yu+B62N9ZeDrLVPDX9qf8hRtF1R9l/wBcfaIZ/NhuMbmx5sb/AHq548V4aOKVX6srKMYpX0XLU509tXay82rvexX1eXLbm6/pY+Cf2if2dvBv7UH/AAbzfD/41/FHxx4ofWvhz8D08UaPfWXiB0N9fJpfym8dgzXCZ5wWBzzmvhHU/wBn6H4DS/ss3918QvFtn8M/jN8ObXxB4r1XXvitceHtMl14wT7rNdWhtpTp8Cq1uyxlWDbucf6xf248XWnjL4dXH/ClfBXxVh8bXEukskPw91LwLYTqlqRtX7Q9n9kgs7c/d3SrhhuCLIw21n6j+zH8bvF66efjP8P/AIP+OdMsEgOl+BryC6tNE0J1h8smCFoLlJ5R5kwFxJGrBG2okQLZxwXFX1WMoSptxc5Ste1lJPbTeMnzJ6a9ipYfmtqfhf8A8JZ+09qHh/wRe/AX9pnxF4u+IniDx9r2h/Dvw/4Z+Imrarf6v4at4pFdLnz2hRoIipWCVYwbiOabcI/K213Hw4+JXxA+Hfwc/Y58WfsUftGeMPEXjzxl4+1uLxl4T1Txx9jszrtpJYrHp00bFkgtlicbUlDReW3mBF3sK/a7V/Et58DLSP4g+Lf2MfCOkWnh+wW3tta8N+IdOLWduFYCCEzwWrgEt5aRJ94yYA555O2+Hsfxf1+PxF8Rf2D9Q8N+E7aaO+sfDcGj6E15rFw6I3m3zR3JaHY//LuhG4rmV2H7muyfF+GlZPD336r3rqa5ZWS91c911unrqrR9Vl/N/Wn+R+M/iD9rT9tnxJ4S8c23xq/aO8WeHPhv4g/agi0b4weIPC/i6TUT4chdd721rPCu1LTaZmTynEUxhQCPH3ug/wCGu7n9m/4D/tWfAv8AZf8A2w/G3ir4FW+jadoXwj8QatI8s934gu/JWSws7kIGjAt1vZMRCMGO1VwFLjzP3O1K7+GFvp2qeFb39lnVJbLXNsuuWMXg22lt79mAz54VikzDod2abpNt8GvCXhWy8P8Ahr9le8sdM069W+0/SNP8CwRRWl12mjiUBElGfvrz70v9bMDKNpYbS6dk0lo4u+sW+b3eVa/C9bsPq0ukv6/r8T8OPiPpv7U37AvxB+MHgf8AZ5+PfxMv9es/2V9C8Qau+t69LeXmlnUNQ01dRlhVubfyldwsigSxDcd/U1Q8S/Ejwj4U8Qaz4L/4J3ft5/GDx14L1b9mvWte+Lj6l4iupF0rUrewnkj3ySIPs5MwjVlTDru2CU78D95k8W+GbzVLzxtbfs4+IptXltVtLq8fw5aw3Vxbk58oySyKXjGOVLY9q5fStE8PeAtO1Tw/8J/+CezWdrrRZNYhtbPw9p1rqAHQzqlyWlBDPjdGe+QM048YUXD95QvKyvqrSdkry91v3bXjZqzeo/qrvo/+Afj3+1L+yr4X/Z6/4IpeAP26/Df7QPxXuvGHj2Hwu+tSat8SLuWzhW5zPOLeIOoTdt2/MzfLx714/wDtWfEv48XHxd+Lfx28QXlx4Bf4hfs92fijwR4a0PUGsZPD+gT6/p1vp0LiBkCztbxeZIV5JuGyckiv3wu/C3xs8b+GLbwRqf7PHwv0jQbfYINN1rVpNUjgVB8u20js44hjJAxLxTvE/wCyzf8AxK1ubUviZ490/wCzTWKWT2XhnwdZWjyWysGEElzcLczmMMMgRvFg4IwanDcYQpPmq0eeXNJ3bV+VuLUVdW05Ur9vK91LCvZO2x+QX7HX7WP7QPjP/gqT+zJ8afj34u8QaL4N8RfC+6g8F+FDfXlxJd6bYaXeWaXcttGW+1T3l3HNOhCMzCSLHY1+0vw00zxf4p8WXPxh8caTNpJutNWy8P8Ah26SP7Rp1qX8ySS4ZGYefM4jJRWKosMa8tvNSeCv2d/gl8Ptdj8UeFvhppUWsQ2628Ou3FuJ7+OFUKLEtxLulWMKSBGGCgM2Bya7jvXgZxmlPNa0J06fIox5bL1k10XRpN9Wm+pvTpumnd3GEdyvNfI3/BVz9jH4pfHvwP4W/aZ/ZKuIbH4+/A/V5PEPwvu5ZNiaohXbfaHMSyAwXsA8ogyRAsqKZYopJifrr/lnQ33fu15eGxFTCV1Vp7rvs1s0+6a0a6p2LkuZWZ4V+xD+3j8Hv22/2UrH9qnw1ew+H7W3jng8caLrF4I5vCep2qg3tlemRUMLQ/e3SJHuhaOXaqyCvye/4KH/APBNb46/8FM/h54q/wCCwP7OPgC3h/4SS+jufC3w303SZY9V8U+D7W3WG38QMGRHm1K6EZuY7QLmSw+xopa5j8qb1r/grZ+zbc/Cv9sbXPFX7GXgDxx4jsfHngi38T/tgfBvwFcfZrfxR4ZttWgVJ1bql9fBNTge3g/eXkFvqGDE8k7XX6XfsoftQ/AH9sP4GaH8d/2ZvG9jrnhTVLZRZy2eEazcKN1rNF1gmjyA0TAFeOxBP0VDEVcjnDMcvek3s9eVbunP1aunpeKumm5KOUo+2XJP+vM/kRimS4jWaGRWVlyCG4NOb5etfv8Af8Fef+DfPwN+1xfax+0t+yA+n+E/indyNd63oNx+50jxXKTmSRyqn7JfNkt56gxzNuEyhpTdRfi54N+H/hv9k39rrTfA/wDwUV/Z08YNp/hbUhceLPh2jQ2t5qMcZby4902YrizlePBkjk8ueLf5UuCGr9ayfiTA51hXUo/xErunpzfLZNdnt/NY8uph5U5Wlt3P6C/+CAXwJ1/4Ef8ABLD4b2vivTTa6p4sjvPFM8LN92DULqSezOOqsbI2pZTyrbgcYwPpb9pf4yaD+zv+z543+O/im+jtrHwj4Vv9XuJJOhFvbvIq453MSoUKMliwABJAr8yPH/8Awdsfs+2WiPJ8H/2NviBql8o+W28Wa1p2kwE5/wCetpJesBj/AKZ/41+aX7ff/BWn9s7/AIKL3f8AZHxn8bW+j+C4bkTWXw/8JxyWulhlcOktxuZ5L2ZSqMDOxjWSPfFHCSc/nFHhLPc4zSWIxUPZxnJyd2r6u9lFa/fZeZ3fWKFOnyxdzpv2Jv8Agub/AMFE/wBkTxra674q+N/iD4reH7iZH8SeEviNrk1/9sHG8215P5k9hLjeE2EwAt80MmFA/ow/ZO/am+EX7Z/wA8O/tJfA/V5rrw/4ktTJDFdxhLmzmRzHPaToGISeGVXjcBmXcuVZ1IY/yI19Uf8ABLT/AIKxfHH/AIJg/Ea8uvDWn/8ACU/D/wASXAl8XeAby8MCTzhQi39nLtcW12qqik7Sk8UYhlGY4Jrf67ijhCjj8P7bAU4xqrorRUl2/lv2enZ67YYfFSg7T2P2W/4LH/8ABa+y/wCCZGu+GPhH8PvhZY+M/HXibS5dVmtdS1h7S10XTxL5MM8oSN3naeRLhI41KAfZ5GdhhVk+jf8Agnf+1Nrv7bH7GHgP9p/xR4AHhfUPFmmyz3eix3TTRxvFcSwGSNmVWMUnk+bHkZCSKMnGT+B3/BU746eEP+CuP/BSD4e69+yRqGqXT/ELwd4c8MabZ69prQ3Ohai+pX8b210il1xD5wuZJIpJIvLkZkc8kftt+07+2B+yB/wRi/Y/8K+FfFGpzfZPD/huDQfhz4ItbhZdV1xbK2jhSNBx8qqI/NunAijMi7jukjRvhs0ybD4PLMHh6VJ/Wqt2/iv2tyvRa+XRs6qdaUqkpN+6j85/+DuTVPC9x8W/gHodheQNrVn4c8Tz6rCn+tjtZp9KW0Z/9lngvAnvHJX5D16b+2H+1x8ZP25f2hdd/aU+OWoRyaxrLLDZabbyM1ro+nxFvs9hbZ5EMQZznAMksk0pG6Vq9X/4Jx/8Eif2rf8AgpLrsOq/D/Rf+EY+Hsdxs1P4ma/ZyfYcCQq8djFlG1KcFXBWNkijMbrLLE2xH/UcrjR4b4fpQxtRR5Fq/Ntysu+9lbfoedUcsRWbgjyr9j39j346ft1fHbTf2ff2f/Dn2zVrzE2p6ncxt9i0OxDAPe3jr92Jc4AHzSt8kYLOBX9Qn7Cf7E3wf/YA/Zw0X9nT4NafutbHN1rmtXEKrd65qbqonv7kr1lfaigdIoo44kxHFGoi/Yf/AGDP2bf+Ce/wjj+D/wCzr4NezhmZJtc17UJFm1PXboLt+03c4VfMfrhVVYog22JI0wg8X/4KG/8ABQv4n6D8TbP/AIJ3f8E7dKs/FP7R3iyzMks022TTfh1pjCMvreqsVdI9kcqNHCysWMkJMcplt7e7/MM+z7FcUYpUKC5aMdddNt5SfRL8PNs9GhRWHjd7nD/8FFviH4x/4KLftHW//BG79nDXdSsdBijtdX/ak8daPNs/sLw+xEkOgxS4wt9f4GQekXVJ4jdLF95eBfBPhL4a+C9H+HXgDw/a6ToWgaZb6boul2MeyGztIIlihhRR0VEVVA7Ba8f/AOCfP7B/w4/4J+/Av/hWPhTX77xJ4i1nUpdZ+IXj7WsnUfFWtznfc39wzO7fMxOxWkkKr955XLyye9AqpwK+bxmKozjChQ/hw2f8ze8n66JLpFJO7u3vGL3luOooorkKGP2PrS/w4/SgfxV+G/7R/wC3t/wWb+J//BXT4gfsG/sYftZpo62/iS6t/Ceh6h4Z8PC3t4INPS7dWuLnTJpT8okILsxJ4zXo5VlNbNqlSNOcY8keZuTaVl6J9yKlRU7XP3GVlHegSAjg5r8M/wBpP9pr/g5m/wCCbfh/S/2hv2mPjJ4f8W+D11VLK8ibw7oN5p0c0n+pjvPsFlZ3cSSEFVkjkVd+1SwaSJJP1q/YO/a68Mft3/sleC/2qvB3h+bSbfxVYym70e4uPObT723uJbW7thLtTzljuYJlWXYvmKqttXdgXmGS4nL8PGvzwqQk7c0HdKW9ndLWwqdSM3y2afmezUmR/eryib9ub9iqD4o/8KRn/bA+FyeNFvPsh8Iv4+04aoLjOPJ+y+d5vmZ427c+1erAb68qUZxtzJq/dGgZYjtRv9q89+NX7V37MH7NrWa/tE/tG+A/AP8AaGTY/wDCaeLrLS/tOOuz7TKm7Htmt3Qfiz8MPE3w6X4weG/iXoOoeE2sZb5fFFjrEE2nG1j3GSf7SjGPy1CPl92BtOTwaXLLlTs9dnbQDp6K8r/4be/Yw/6O3+GH/hfaf/8AHq6r4c/GP4S/GGyutS+EnxQ8OeKILKYRXk/h3XIL5IJCMhXaF2CkjnB5xVuMoRu0/uA6rrRXlPxA/bZ/Y0+FHxAT4TfFT9rf4Z+GfFTtGE8Na/480+z1BzJgoBbzTLJ82Rj5ee1dx448f+Bvhh4ZufG3xK8a6T4f0a0eNbnVtb1GO0tYTLIscYeWVgq7pHRBk8sygckClyzja6eu2m/oBuv92h/u1z/gL4kfD34reHx4r+GXjzRvEmltM8SanoOqRXlu0i8MgkiYruU9RnIrI8C/tD/AH4o+KZvB3w0+OPg/xDrFrDJPc6Tofia1u7mKJHWN5Hiicuqq7opJGA0ig8kVNnro9N/IDuKKKKoBE+7XkX7Z37My/tUfBqTwVofipvDXjDQtVt/EHw38ZRWaTyeHfENoS9nehJFKyRZLwzRdJrae4hJAlNevUj/dojKUZKS3QH51fH/4aeKP+CuvwF0AeKNd0f4c+KPhXrGq6H8ePhx480m61Cx0DUHsAr6nb2sNxCt7cQLsu9Ju5XktzBqH2nYZRGsfkP7GPx20jxB9v/Zn/aK/Zy+J3ij4L/tH6tbaP4Rm+KGoXd5rOvx/ZpYbnUbi1ubWPU7y7uI1s9Ruby2C6Rp1m0ccMsDWA+2fbf7XP7PHxr0D4j2f7bv7EqWk3xQ0PTk0/wAWeA9QvltdO+Jvh+N2f+yp5m+S0v4GkkksL88QyyPDMfs9zMU+Wv2ifgJ8MP8AgoqNK/bp/Zm8N+IPEU2pa02lfFTTtU8cXPhnxL4aFjbCyfwlPPNcIfDOkq0+oS6zFbw3F5MWRoIJnkguLf3MPiac6HJL4OlvsS3tut3rGTb0Vujti4tO/X8z3z4A/tAfED9jPx/4b/Y2/bJ+JV14o8N+J7mOx+Anx71aYSf8JSGGYPD+tTj5E11UAENycR6tGu+PFyJoa+wEP8J/KvyR0n9tHWR+zF4L0T9q74a+CPG3wV+IPg6213xx8LfDPgW3sdJ+HXw5aW50/wAPTWUU1xE8s+ozvo80Nq0kt4DZ3kdhaSyBVg+h/gV8b/2gPgD8N7P4tfCafxb+0b+zrq15ONHmjje4+IfgqGKSaCWCaCUiXXraKeB1MUnl6zbbmimivJo3EfLisDUj72iezt8Lfl2l5bPePutGkZX0PujLe1YfjrQNa8U+Gbzw/wCHvG+peG726h22+uaTb2stxaNkHci3cU0J6YIeNhhuxwRzX7PP7TvwC/at8Cf8LI/Z4+Kek+KdKWbyLuTT7hvO0+4ABa1u4HVZbO4UEb7eZI5UPDKDXkX/AAU88Nf8FPPEfwo0t/8AgmH8R/B+heIbW+lk8RW/iPT4nvL622DylsprlJrWNw+7dHPEBIGUieHyis3FRw8qmKjRnJQd7Xlol66Nr7h82l0ct/wTj/ZG/a8+BHxD+KXiX9oL9rbxN4o0/WPidqN/p+k3nhrSraHV4ntrZEv5HjtvMjLBQvk27xQg26kKN0gb2f8AbO/bT/Z9/YJ+CWofHf8AaI8YDT9NtVMel6Va7ZNQ1u9Kkx2VlAWXz53weMhI1VpJWiijkkT8NfjV8dP+DoTwz4gm8O/E63/aGe9b5ZP+EN+GdteW4xx8txoFg9v+KPz1yeDXmHhn/glh/wAFof27PG1r4v8AiD8EviXqd5Iv2b/hLPjbr01m2nwu+7aw1WX7YIA3Pl28MmOyV9vHhnDYjEqvjcbQUNL+zlFNpdFpFfOz9Dk+sSjHlhB/Mpa98UPjr/wXS/4Kj+DdH+Jl9/ZLeOPEEWkaVoulXXmQ+F/DkAlu7mK2eRMSzpaxXMzTPGPPn5Kxx+XDF/Sf8A/gP8Lv2ZPhFofwI+CegXGk+FfDds1voum3OrXV81vE0jSbPOu5ZZmUM52hnO0YVcKAB8Y/8Ee/+CGngj/gnFqM/wAdfix40tvGfxY1DTTYx31hbvHpfh61fa00Fmj4eaV2UK93KFYxqFjjgEk4m/QTaudua8rinOMLj60MLgf4FJWS2Tfe3pom9d31Zph6copyluxf4Pwo+f2rlviv8YfhZ8B/AV98TvjZ8RdD8J+G9NRWv9e8RatFZ2lvuYKu6WVgoLMQoGcksAMk18xeIf2i/wBpf9uDRpj+zEuqfBP4MpFHda78evHWj/YdY1XTQrSTHQNLvUDWiGNV/wCJrqUSRosm+G1uRiVPm6VGdT3tl3e3/BfkrvyN27HT/tPftV/Erxl8Vrr9hP8AYY1KwuPiy1jBceNvGV5Z/bNJ+Fel3AJi1C/ThbjUJUBNlpZYPOf30vlWsckp8J/4KJ3j/wDBKn/gnXP8L/2d/Butf2LdQXN94t+KnivT08RW+qao13Bc38PiVQRczvrcP9oWzX6+THFcTQRefaCWFo+F+OX7d37MX7J37OOpfsz/APBPq0jisfGS6pb6t8ULi+vJp47rV/D2oX9p47a62S3Gu2IuNPvTfamrySQLpd4+HFuiNe/4JPfBX9ob4GeMfiZ4p/ab+H3iLwP8EU8F6jN4y1H4weLNOvE8SXzvbzSXupH7VNC8tnbDUbefWY/Kt9XtpLSSWON7Ql/XpYdYWmqs4+7Fp8rsnOztd+f8sbOyeqs23k5czst/yJv2RvDvhz4S36/tj/tUftO2vh7w7+zP4Lu9CurHVNHguNaHh66sbeS0trnxBZTBPE+gsuy409v7Pgu7i5VPM/0qC4hk+pP2GfhF8RPFHirxJ+3x+0l4Vk0j4hfE+yt7XQ/C99YhLnwN4TgZ3sNFYlmYXTtI95ekEA3Vx5WClpCa8j/Y9+Ang39rHx1pHx58JfAq3+Hn7N/hfW4dc+Dvgh9HayuPHOqQxRw2vim9tJAGs9Pt4YYV0qwZFYLHFdukWy0ih+8Q2B0rjx1dczgt2rPbRb8unW+ru2+nR30iuo+iiiuEoaDkZ/u1+b//AAWz/Yw8a+Gdfsf+CqP7Lvw2tvFHirwX4Zu9A+Nnw3kvJYYPiV8Pp0YX+mSoA8byxRs8iZjJK/NiZ7a2hP6Q5IHzUwru6/lWmDxlTBYhVYq/Rp7NPdPyf3rdaomUeZWPkX/gmH+3T4L+P/w58M/DxPiHfeJo9R8KDV/hp431uRftvjDQ4HWCcXgUkLrWnzslpqMasVeRobtPLW8+z2/14PmIr8hf28P2JfG//BJr4g61+2X+yR4N8Qat+znrXiBfEvxY+GPgpoo9Y+GGtJG0f/Ca+FTIrRwGON5FubR1NrLbSTWt0kmny40/7g/Yn/4KIfDf9o/RfDXh/wAR+NtButa8Uaa974J8UeH45YdD+IFnGrmW70sTkyW91EI3F5o9w5vdOljmSTzoUivJ+zHYOn/vGG96lL7092mls1v2a1WmiUH9l7n05RRRXllnE/tA+B/FvxN+A/jb4aeAPFcmga54i8Jalpmja9G0itpt3cWskMNyGiYSAxuyvlSG+Xgg4r4n+LnxH/aW+E7T/Dz4P/ADVPDniz4ueIbbw/Z6LD8O7e7vdG0+00W4mNtZak+qw6FPDFbWF79jieW0ELXCtNaSSvcNN+hW0/e9a5D4zfCPSvjN4OXwxqGrXml3lnqVvqeia9pjhbrSr+3lEsFxEWBBwRtkjYGOaKSSGRWilkQ7Yet7OXvJNf1960TsJrmPzo8Sf8E5vid4JvNHvvFfwvs5/EnxE8Woi2fg/wAOnWm8NRQR3N2+tavq93EF1TUkOV0+O9K2cGpXyX98dZubeTUWzfD/AMD/AIz+G9Dt9ak/ZvvvCXhb4T+Hl17wHot19rtdM0SC2v7yDRtJE9zE5SK2ayTWdYu5I5bu7vbrT7gm8sNNitZ/0ssdP+MGo+H10XX/ABBotnfLbrFda5otm5M7Yw80NvOXW1bOWRXkuVQ4DeaAc+D/ABv/AGd/Hn7ZXxfuvgt8WPDNzZ/BXwreWCX9jq0wuIvGmy3hujGEZybiFpJEt5muVKRrZzCJZ5rz7RpfbDGyl7s7W3bu+mlkr2vZ277vuO1j4B0v4P8A7bH7R/wN034h/C/Q/FV3otxbRXPhfxFrGhzsfEFjqviC3Muq3lnIk/nQ6lfLNrV9aqJzFoOk2GlxiJdUuLiT9fPhb4O0LwT4Qj0/Q/Csmjfa7q51C8s7i8+0XBubiZppnnk3OHmZ3Jch2UHhWKhTXUeYfSkI4w1c2KxksV9lJJv8e/f1sCjyj6KKK5QG7D1auX+LXxX8C/BL4fal8TviVrX2HStNWPzmS3knmnllkWGC2t4IleS5uZppI4YbaJWlnmmjijV3kRSfFb4ufDz4KeCbr4hfE/xImm6ZavHEG+zyTz3VxLII4LW2t4leW6uppWSGG2hR5p5ZEjiSR3VT+Tf7XX7Xv7Vn7bP7WUP7Kf7JelK3xpga4j0+xhvkudJ+A2nSRtb3WsardwF4LjxPJBJLBiF5I9NWaS1tmmnkmmu+7L8BUx1TlWkVq29ku7fRd38km2k5lLlRl/Guy+MX/BYv9tzVP2DLTUm03TIZrW9/am8QaLJHeR+CvD1tdvNpfw/tbqFmtf7RkmU3GoXETzFr3eizTW2lLap+xHgjwX4U+HPgzSfh/wCBPDlnpGi6Fptvp+j6TptusNvZWkEaxwwRIvCRoihVUcALivJP+CfP7CHwY/4J0fszaN+zf8F7d5obVmvPEXiC6hAvNf1SUL9ov7k85d9qgAk7I0SMHEYr3P7lXmGNp1uWhQ0pQvbzbteT7N2VlraKSbbvJkIyWr3HCimrxxmnYriKCijFGKAOJ+M/hXxXrWmaT4s8B/vNa8La0mq2dg0gVdRjEUsE9qSSFVpIJ5hGWO1ZfLZuAa8i8Q/td/s3fFHxx4Dv3+Kuk6Xp+hatqeo65p/iSb7BdWN7aW8lp9nnin2lZIpbh9w5w0KkZ4NfSeK898a+EfFngrxX/wALW+Flp9oW4Yf8Jd4ZjUD+1owqqLqDLBVvY1RVBY4mjHlvysTxgDLv9pTwTeW8LfDjQfEHjSe6YrbR+GNHeSBj0+a7l8u1jHu8o9s1BP4V+PPxMuSfGXiqHwToMkGG0fwvcedqU5ZRkS3zKFgAOeIE39xMOlOsf2vv2ZbiJ/7U+N3h3RbqF2judL8R6nHpt7byKPmjktrkxyxuO6laj0/9qbwF4ymlsvgzoOveN5o0Y+doOlstjuAJA+23Hl2x3Hj5ZGPtSA7HwJ8PfBvw00JPDfgbw/Dp9orbnCbnkmfvJLI5LyyH+KR2ZiepNYHjH436fp+uv4C+HGhyeLvFEcyxXWlabcKsOm5UsHvrggpart52kNK24bI3rLXwJ8cvirDHL8VvF8fhPTGmEknhnwXeyG5mjwpEVxqLBHxkHcLZIT28xh17jwZ4G8H/AA70JPDXgXwvZ6TYRMzra2NuI1Z2OWkbAyzseWc5ZjySTTA5PwR8GtRl8QWvxL+Nevw+JPFVqr/2esNuYtO0UOclLOBifnxhTcSEzOO6KfLHolGKMUAFFGKMUAFFGKMUAFFGKMUAFHejFAoAKjkZY18yQgKOSW7VJWT4u8OWPjHwvqfhPU5pltdU0+azuGt5NkixyoUYq3ZsE4PY0AfOv/BMTSp/iD8MPEX7c/iWHfrX7QXiBvFlnNJbhJLbwyEFv4dtBgAhV0uO2uHU9Li+um/5aGvmn/goj8H5/wDgl/8AHBf+Cgv7AXxM0Lwz4w+IOrLa+NP2ddQjuJ7D4uXbSAFtNsbNJLhNYzMD5sEZj3N5spiR7z7X658Gv2eP+Cu/w3+DPhb9kzRPjT8C/CfhfwT4atvDunfFLSvDupavruoWNpALe3uBpE7QWVhdNHHGX3T3kKtvwjrha9o/Zv8A2DPgb+zh4x1D4yRTa142+JmtWrWuufFf4gal/aWv3tu0pl+ypNtSOxtQxGLSzjgtx5aHy8jNepDEww2JlVclJPTkV2nHSyd9ErJW3kmlazszPlbjb8Tlv2GP+Cof7PH7cUl58O9MGoeCfit4dVk8bfB/xpGbTXNGnQgSYidVNzANyMJogQEmj81YXfyx6D+1T+xf+y/+214GX4cftP8Awc0nxZp0LO2nz3itFeaa77d8lpdwslxauwRQzRSKWX5TlSRXIftr/wDBM39lr9vH+y/E3xV0DVND8ceHGjfwf8UvA+pHS/E2gOjsyNbXqAnCtJIyxyLJGrSF1UPhh4BB45/4LNf8E6YvsPxP8A2v7X/wtsYwI/FXguFNJ8e6bbrgsZ9OZmi1UquI40gY3Erb5JZFzipp0qFacamDnyT/AJZNJp/3Z6J+kuWV2orm3B6K0ldf10Pkn9rb/g1J8e6ReXHiP9hr9oGz1WxPzx+E/iUpt7mPAJYR6haRFJsn5Y45LeLHG+dslh+ffxv/AOCWX/BRv9nW6kh+Kf7Fvj+OCLLPqPh7RTrlmIx/y0afTTPHEp6/vGUjoQDxX9BX7Ov/AAWw/wCCcf7Q+r/8IQv7QFr4D8Z28qwap4B+K1u3h3VrK6OP9FZLzZHNPgg+XBJLj8Dj6utrm3vLZLi1mWSORFaORG3KwPIIPcH1r6bD8acR5TJUsXDm2+NNP71yt+rTMJYWjU1TP4x9W1LT/D+qSaF4gvI9PvoWxJY6hJ5MyH0KNhx+IqGbxHoNvH5lxrlnGv8At3Sgf+hV/Z1q+j6Xrlm2n6vplvdW7ffhurcSIfwbisXSfg78JdAvBqOg/C7w7ZXC/wDLe10O3jcf8CVAa9iPiSra4XX/AK+f/aGX1H+/+B/Jj+yB4l/ap8I/GPRPjh+xB4b8Vap418Oy3R0LVPBfgs+IZbSSa0mtpiIBbXMbHyJ5h80bY3Z4IyPrDwP/AMETP+Cyv7e/xKuPjH8efCl5ot7rjRyah40+MfiYJdSxBifKW1i8+7hCAv5du0MES/KqeWvT+kLaF4rj/jB8ePgl+z/4d/4TP48fGHwt4L0fdt/tTxV4gt9Pty3HAed0UnkcA56eteXiePMZWrOeFw8IzatzP3527KVlpfo015GkcJGMbSeh8A/sUf8ABsp+xf8As/3Nr4y/af1q5+NHiKFg6WOsaeLHw9A4OQf7OV3NzxlWW7lmhYc+Upr9HNvhvwR4Z2qbPSNH0mx/2YLaytY0/BIo0RfYKF7Cvh/xR/wXQ8B/FzWbr4ef8Ewf2YvH/wC0t4lgnNtcal4b019H8L6bcDnyrzWb+NYoCV+ZCEeOQdHBrNT/AIJifti/t/Xlt4q/4LDftI28vhNZlntf2dfg3cXGm+HQQVZP7UvtwutRYbUYx7gkU0e6GXaxU+BjP7Qxlb22a1nHyesv+3YK1vK/JHzNo8sY2pr+vUPin/wUp+PX7eXj6+/ZX/4IxWNnqEVjeSWXj79pjWtP8/wt4VAALR6buUpq9/tYMgUND+8t2/ewyyTwfRH7A3/BPj4Lf8E/fhrqHhj4dXOpa/4o8UX39pfEP4jeJrhrnWvFWpEuzXN1O5LEBpZCkWSFMkjHfLLNLJ658Nvhp8Pfg74H0/4a/CbwRpPhrw7pEHk6ToPh/TY7Szs48ltkcMShVBJJOByWJ6muiCev5V5lbGRlRVChHlh16uTXWT6+SVorte7ekY680tx1FFFcpQUUUUAN/wBiv5zfjl8Xv2jvgR/wcLfEz4pfsmfCIePPH2m+LtRXRfDD6fcXYu1l0ZIpz5Vu6SNshZ34YY25ORX9GHCks3T1r8m/gn/wTs/ba8K/8HEWu/tseIvgDcW/wpvte1i4tvGH/CSaS8bxTaI9tG32Zbs3Q3TbVwYcjdk4GTX03C+NwuE+tyrW1pSSUnZSd46bpu/ZO5z14yk427ng/wC1n8Sv+Dgr/gqv4Es/2TPFv7Ap8GeG9R1a2vNWaHw7c6PDdmCTzIxdXmpXTxrbxSBJ/LjXzWe3Tb5n+qfoP+Cuus/EX/gjz/wSK+C//BOL4Y+P7yPUPFkWt3Xj7xVosrQNewwyre6lZwONkkcM13qaKpJDG1haJ8iRq/bxeeQa+Rf+Cxn/AATE07/gp1+zVb+A9E8R2eieOvCt9JqfgjV9QjJs3maIpNY3e1Xdba4XaGkQFopI4ZNsojMMuuB4gws8ZhqGIpRp4aE+eSgpP3rWUnzSk3bt207BKjLkbTu2fKlj/wAGp/7Kn/DIi/D+/wDiD4gX4tt4f3HxZHqA/smPU/JyIPsHlbDp4l+UjH2gxf8ALYMcjhP+CE3/AAVI+MOj/wDBLz9oO48eTXHiqf8AZ08DL4k8Ff21dtKz2FxY381tpUkozI0UU+nSBXLHy4bhI1xHDGBkw61/wdK6f8CV/YNt/wBnuz+xpov9hR/ExbzTf7YTTQPKDjVf7UFvnyBsExt/tu35s/aP3tfa/wDwS2/4I4/D79iL9inxZ+zl8Z7jT/FeufFaxmt/ilLpvmJYy2ktq1qNLtWKpIbaKGSYCVgkkklxM+Ig6RRd2PxThllWnmWIjiJSnF01Gam0k/fenwxktEvXQiEf3icFbTU+Av8Agjh/wSu+H3/BWzRfiJ+3x/wUK+KHizxlreqeMpdIWC11j7HJd3EVtbzTXlxNCBIFX7RHBb2sXlQwRW+ArI8UcP39+xn/AMENv2ev2NPhz8avhDo3xd8da94d+M2nXWkX1hfaoIU0zS57RrdkSKICGa8xLIPtjxeZ5awxhQEkMvxH8MP2PP8Agux/wRW8deLfB37CngHw/wDGT4a+J78XVs+qQx3MQnAEcdzPZLfWVzb35iijjlkieW1eONMkERiL7s/4JO6f/wAFgr6Dxp48/wCCouqeGbG11zUFufCPg+1tbRtS0hiSHj8ywle2js1RY/KiZ7i4ZmdpZlK4ky4gxWMre1q0cZF4d8vJTU9bK1oqnb3XDrogoxjGycXfq/8Agn5O/wDBUj/gld+y3+xn/wAFA/gD+y/8JW8TSeGviVqujW/iSTWNWSa6EdzrkNjJ5LrEoQ+TI+CVOG2nB6H7d/br+CPw7/4IJf8ABL/4hRfsK+IvFen678U/F+naRHr2q6ss9xpUssTia4geOJDE4tIJ1jccxzSI4OVwdP8A4K//ALAn7Yv7T/8AwU1/Zu+PHwK+B83iDwh4F1bQp/FuuJ4g0y1XTkt/EEV3MTDc3UU0u2CMt+6jkz0GTxX2l/wUM/Ys8Hf8FA/2TvFH7L/jDXJdHfWEiuNF16C1Ez6VqVvIs1tcbCR5iCRAssYeMyQySIHjL7w8Vnnt8Pl6xVZzjvVjzc17VNOZPy6PoEaPLz8qs+n3H4Hfsp6N/wAERtO/ZpXTP2vvhb+0F4o+J3iKCW71LxV4YsZ4LXR5pizL9hRboQ3W1SjNNeRXHmy73wI3ES/Yf/Bup8Qr/wCOfgf41f8ABMj48WOq+N/hDa6OZfBq+KtHmtd+jzTSWlxalGdvs0cqG2uI7ZJCbeSS4CuflId+zv4k/wCDkr/gnN8NYf2PPCf7GHhj4oaJoDNa+CPE02pR31vb22TthSYahaObRCf3Ud1Fbyxp8mRGIlj+zv2cviD/AMFh/Bn7A3jX4g/tQfATw140+OUupXt18PPAvhrWtPtMQzFPs9pfyNcR2caW0zSndFdSyNaRxgvLcB2k686xzqYerHnjUVSa5H7eMuXW6lCHKnTSXuvWKVxUo2a6W8v6ufjr8c/in+1Z/wAEKPiv8fv+CfPwN+NP2zwr410uGfS9UtNSWXUNIhuBGYr4LAR9j1ZtPD2kuFhkb/RbqMKkdqG/Xj/ghd/wTU8B/wDBP39krT9dM2l6n49+Iun2er+Lte0e6hubQQmMvaafZzQ5SW1gjlOJVZhNLJNKCEeOOP5F/Y8/4N4/ip+0L8Jfi/8AGf8A4Kiaxe6Z8ZPidNcDw/cteWt/ceHbozLO2sTfYpjbPLLOiRi1hkEcVnGYVaP7Q0UP0d/wQi+G3/BTT9lj4eaz+xt+3P8AAW5sPCPhVWl+GfjaPxVpOoW6wmYibTNsF0135O5vPtmlhXbEZIm8kRwQ1HEOOwuKyuVLD1oOcHH2rVl7Z8qSlF/aUXul19/1dGnKNS7WnTyP0Oooor4I6wooooAZ69xXzh8fP2NPGlj8aLr9sz9ijxTpfhD4r3mnxWfi7S9aWT/hHfiHZwLi3ttYjiBeO5hHy2+pwqbiBW2MtxBm3P0i23+KkT1qYVJ0pXj10fZrswPzp+Hfgr4M/Hj4/eKvjZ8JfhrceC/2rdN0uDWLz9nv43+KJ4tE0jXI44tITxYkNtFP/akcFlH9mtruxkNqYv3KmxnuZ5U+cfgHcftafsLaR8XvjJ8Zvjz4u8Jv4R1CW6m8O2HgnS9QuJYrlX1d7y+s7jVAt7YWk3iQXF3BpMv2gajrjQm9uoLO2K/qh+07+yH8CP2u/DNjonxk8JSTXmi3JuvC/inRdQm07W/Dd3lT9q0/ULZkuLOXKJkxuA4XbIHTKn5z+LnwM/ak+GR0Ob9oP4DaD+2J4L8F65DrXhLXpNL03TfiJ4XuLeYzxzpFKIdP1WVfJtlMttJp00gUqYLguc+1h8fGUHTdrPlTjK10o7KMpaW3Vna17XkzOUOp5f4R+JH7GP7YM7eNv2tdNg+DX7R2iXmj+G9S8YfB3xJd2HiCbVLmXTdMlhR7EPJdWMGtXUmjiO9F1amfTb4gGO3lkX6Il8F/8FQP2f7mC38GftF/C/4zaFPqTx2um/FrSX8K64ytgpD/AGtpEU1pcSYD9NKiJPJJ5x89fsd/s7f8EsvFv7VXwv8AEf7PfxtutD8ZfDO18R32rfCvx/Yz6b4y1zxFqaQB9b1WDVVivLmaCI3IBMMkO6SExPGluqtu/t1/AT9vW28O/Bvwf4c8Vap8Ql8FeOPFXxE8UfEyXwvBd3+gQ29ldCwgh06FNmralF/as40+GK2jikn0+0MsISOVZKrRoyrxpQnaNnpNWtu7RvzNLRbS3kkk7BH4dfwPcIf21f2w/CGnPdfGL/glB8UfOhZRJcfDbxp4Y1+0YnqU8/UrK7YD1+yg+w6Ujf8ABS2eJdlx/wAE+v2mEmOcWv8Awq9H6df3i3Jj9esnPbORn8rvB/gH/gov8Jv2YfEHxd8P+OviN4Rk8OeJdF0PxJ4q1j4xaxFdXmoajoml2F3pEek3CvbtM3ibXbi6OsSEzRfZXVMnhvo3w/8AHL9uT4mn4OQ+Gf2s/EC6x+0t4i1fw3468L/aLHT9Q+GWtaTryX2rW+mQSpLIEstGtdZ0l5WWRXnh065YBrvDdOIymlCTlFwau1o5K1oqTvdytpd6u+lrXJVS/Rn2On7dn7THivT2k+FX/BKH43XE32gRxz+Mta8K6Fa4P/LRjJrEtztH+zbsfas93/4KsfHHULjw5deNfgr8CIW0+Gee10Frvx34it0kfAkV7lNNs7Yny51DNb3keVIAbYa+KfC+ual4W8baP4o/a1/aC+L3ij4Q+G/2i/H/AIP+KGpaj481S5t9OvdPud/hKW+SxKNBam3Z1lCqsEt1NZtMDiLb23/BMz4H/tV+FdL+Ivwns/DfjPR9D+Imm3XhHwP8cv8AhH5bHVfCGjaEs9voPnWepMj3EE+n3SXlteQhjHeXV1bzQx+QJDjLA0aOH9qnBNbXUmnrZ7trRLma5btNW3sPn96x6F4vsf2Tf2Y/2mYj4x+EPxt/aW+PGm3D3Hh/xF8QNLedEuVjt9Qns/D816lnoUGoJp5uLxLfSo4pHWxmjkdJMA/MX7QP7ef7YP7fV5Y/AvwB4fm1zRfEXxI8R6NdeDbDS9R0KLW4NJ8L+In1PwjftdCG4gXW9Mm0u5tJJlWW0upL/kSaXEa+w/8AgoJ4C+AvgH4jfBP4+/tJftl+DfAut/D+/tbubXvFiyXHiPxBJbXMUgs9It7W6treI3ateW12YLCeaeC4WJFi2ArmfAnRfjHqsLaB/wAE4f2Qv+Fd6TcRx2ep/tAftEaPPDqGoQxXd7MklloO6HUb1lOpXzRNfNpsaC4YKJU/d08PUw1PDqq480rWvLSKeuz7L3WlFc262YpRlzHDaT8G9N+DEfgH9p3/AIKU/FkzWPgvxLfXPwPvtSvNQ1T4heMP7bS7tk8PX+nSWiAN/Zk1hay6TYwTSTXdnNdNNEHmjk9o+Gv7J/xB/bH0zRNT/a7+FNn8Ovgv4YuLU/DT9mDT47cQfZbLaLC48Ri2YwSsmxHi0aAtZ2vlxea11KieR6l+zp+wd8Nfgj40k+N/j7xXrnxR+LV5Z/Z9Q+K3j6SK41KOEs7ta2EUSJb6TaFpX/0WyjhjcbTL5rjzD7xuXp2rza2Nk5e67vo9rdfdXTVt387pR2NOWw6iiiuMoKKKKACiiiswI5F8xdrfjX5X/taf8Ee/i/8AsieJde+P/wDwSs8L2fiDwTr2uw6v8Rf2U9V1J7DS7+ZWUnU/Dd3G6SaHqsDIk9vLbvFJbyQo0DhYIbOT9UPlPzdcdKd/tLXVgsdXwdRuFnF7xeqkvNfk1aS3i0yZRUtz82/+Cen/AAWW0/4oWlx8OvFT+KvGGoeHVmi8WeF9Y0EW/wATPB00MjJPDqehW0Cf25bxMmPt2kxm5H2i2in06ORJ7g/fnwu+Lnwv+Nvgu2+JHwd+IejeKNBvHljt9W0DUo7u3eSNzHLHvjJG9JFaN1PzKyspAIIrwf8Abp/4JL/sc/8ABQO6sfGfxS8H33h34haK0T+G/iv4Fvv7M8R6TLFIskTJdID5oQg+Ws6SrFvZoxG53V8OfE/9lf8A4LIfsI+LJvidD4fi/aV02K0jik+K3wo1BfCnxOjgggihtzqVuyz2XiVIE3iK3vbfU3Zmdj5Oc16X1XLcyd8NP2c39mbSXym7Rf8A29yNaRSm9SeaUN9UfsGgx96gcjAGPevyr+B3/Bwl4Kj8T3Hww+JnxR8MWPiDT7qWK/8ABvx80e7+GnijSIIU4F1P5d7o99dSkqQPN0tBuYmOMDFfZHgP/gpD8NPFnhez8Ya18EPitptjqTgaZd6H4LbxlbXKliAwufCMmrW6DADfvJFIDLnGa4cVlePwbSqwa7XW67q+rXmio1Iy2Po3j+/Rx/frw+5/4KQfsJaVbSz+NP2sPBPhNreTZPa+OdcTQLiNvRodR8iQH2K1DpX/AAU+/wCCa+u3X2HQ/wDgoP8ABK+nb7tvY/FTSJpD9FS4JP4CuZ4evF6xf3Mo93pu+vDW/wCCgn7Ot4Yx4LtviD4rS4aRbW78GfCHxJq1lNIgzs+22lg9rGTwAZJVX3xzXz3+03/wXF+GPwCW+03xRpvgf4e3unXHlalB8W/ipp66lHGwIS5t9G8N/wBsahcYIOYbiOyPyspeNsVrSwONrVPZwg79uv3bv5BzRjufe27HGPrXzn+0T/wUX+EHwf0/xJafD240zxZqnhOQxeLtQuPEUOl+GvCUgYIRretyq9tYusskCvZxi41Ii4jeOyljyw/PU/ty/t9/8FI5JtD/AGSP2cviF8YdDvI1WPxb4s0+b4Z/DFFE6qLkWkV3LquvQPEzrcWc+ptFIrH/AEHGAfav2fv+CAh+IV94Z+If/BVz46R/Fu48KpEfCHwa8J6cuifDvwkE27YLXTbdIVuVXaE3NHCs0fyzwzda9L+y6OC97HVFD+6tZ/8AgN04v/Hyaarm2Mufn+A8F8M/ET9u/wD4LKfFF9W/Yr8VXOneH7CG4sNW/a28SeF7nSbDRIZjLazWfgTRpZTLb3DW5nWbU5ZTfyGZ43uLCNLSEfpx+wp+wH+zH/wTp+CNp8Cv2Z/BH9n2Cqsus65fssup65dAYN3ezqi+dK3PACxxj5Y0jQBB634b8P6B4S0Gz8K+FNFtdN0zTbWK003TbC3WG3tIIlCJFFGoCoioAoVQAAMCtHau3C8Vy43M5Yin7CjHkpL7PV9nN6cz7Kyirvliru9xp21e5JRRRXmlBRRRWgBRRRQAUUUUAFFFFABRRRQAUUUUAFFFFABRRRQAUUUUAFFFFABRRRQAUUUUAFFFFAHmP7Qn7IP7K/7V+kRaP+0p+z54R8bRW8LCzk8RaDBczWYPUwTMvmQP8x+aNlPJ5r5buP8Ag3y/ZF8EfN+yT8ePj18A0kkLzWfwi+L19aW8zk7j5iXf2nepYAlcgegFFFdOHx2No0eSnUkovdXdunTb8CeSMt0K3/BNL/gp54Sga1+DX/Bd3x/p8Gwbf+Ez+EeheIpNvu9xsJP0xTYP2Bf+C2QnC3n/AAcCSNGPvrB+yr4aRj9C0zY/KiitaWc4yW8ab9aVL/5APYx8/vf+Yt1/wR6/aQ+IwUftB/8ABaf9pXVOdzr8P9WsfCiSPxkMLWB/kI42Aj6103wk/wCCDH/BLn4a+Iz4+179m+L4g+JZR5d54g+KusXXiOa6KkgM8N7JJbZHZhED3znmiis/7YzKVVwjUcYu11G0Ft2ikvwEqdPTQ+u9D0HQfCOi2/hzwzo1rp2n2UIjtLGwtkhhgjXoqIoCqB2AAFaNFFcpYUUUUAFFFFABRRRQAUUUUAFFFFABRRRQAUUUUAFFFFABRRRQAUUUUAFFFFABRRRQAUUUUAFFFFAHn/x4/Zl/Z1/ak8KL4I/aN+B3hXxzpMbubey8VaFBerbuw2mSLzVJifHR0KsOCCCAa8bt/wDgmRovw6njm/Za/bH+O3wqjht2jttH0vx9/wAJDpUZIbAWy8SQ6lFEgLk7IREBxjGBgop+3rU4Wi9NNN19z0/ACW1+BP8AwVN8L2txZ6N+398L/FUeEFt/wsD9n2ZrjcpzlpdM1yzjz0ORB16AVz+lfCT/AIKu6H4iPimw1D9ksaxI1wZNXt/hxrlvcSmYxGbLi/Zl8zyIC/zHeYY92di4KK66VaVW7kl8oxX5JGZuWPwh/wCCsmsaLNY6v+2H8BfCk81wJJJvCfwB1S6l+Y/Mwku/Efl729WhfHvTE/4J9fFnx0bab9o7/gpP8cvFccN0Gm0fwpqlh4MsZcspC79Ctbe/C9jm9bIJFFFZVsVVpy5I2Sv/ACxv99r/AIl2vuehfs8fsDfsb/ssarJ4j+A/7PPh3RdfuI2W+8WzW7XuuXobGftGp3TS3lxn/ppM1eyUUVzyq1K0uepJtvq3cYUUUUwCiiigAooooAKKKKzAKKKKACiiigDgfjh+zX+zv+0r4ej8KftE/A3wl46023Z3trLxb4dttQjt2IAZ4xOjeW2AvzLg8deBXx348/4No/8AglPrmsP4q+FPw38XfCvXpGkP9vfDXx9qFnOm4D7iTyTQxAEDCpGo9QaKK7sJmOYYJuOHqygu0ZNL7k7EzjF7oy9R/wCCDXxI0t4W+GP/AAWz/bK03ylEcceufFc6jGuOQNgjhXGOMYpk3/BDn9p/W38nxN/wXV/amktf410nxT9hlP8AwONj/KiiuiOd5hD3U4v1hBv73Fv8TnsPvv8Ag2//AGWviLe+Z+09+2P+058ZLNVjjk0j4mfGKW8tW2ndgCGGKQAn/b47c817z+zp/wAEdv8AgmB+ydcWuo/A79ijwPYajZ3Imsda1jTTrGoWsnzfNFeai088Rw5HyuOMDoAAUVnVzXMq1H2Mq0uT+VSaX3KyNuWKldI+naKKK800CiiigAooooAKKKK0AKKKKACiiigAooooAKKKKACiiigAooooAKKKKACiiigAooo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9" name="Picture 13" descr="D:\(YandexDisk)\06 - Персональные директории\Абунина М.А\logos\white IZMIR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37112"/>
            <a:ext cx="2217505" cy="1094321"/>
          </a:xfrm>
          <a:prstGeom prst="rect">
            <a:avLst/>
          </a:prstGeom>
          <a:noFill/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423045" cy="141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(YandexDisk)\06 - Персональные директории\Шлык Н.С\модель с протонами\рисунки\Hist time delay P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5095454" cy="2880320"/>
          </a:xfrm>
          <a:prstGeom prst="rect">
            <a:avLst/>
          </a:prstGeom>
          <a:noFill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132856"/>
            <a:ext cx="3672408" cy="269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404664"/>
            <a:ext cx="3200400" cy="730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delay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1484784"/>
            <a:ext cx="2664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to registration of maximum P10 flux in hours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08104" y="62068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Longitudinal dependence of time delay in hours</a:t>
            </a:r>
            <a:endParaRPr lang="ru-RU" sz="2400" dirty="0"/>
          </a:p>
        </p:txBody>
      </p:sp>
      <p:pic>
        <p:nvPicPr>
          <p:cNvPr id="46082" name="Picture 2" descr="C:\Users\Наталия Сергеевна\AppData\Local\Packages\Microsoft.Windows.Photos_8wekyb3d8bbwe\TempState\ShareServiceTempFolder\time delay_error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772816"/>
            <a:ext cx="5235236" cy="3101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92" y="0"/>
            <a:ext cx="3606552" cy="125380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Conclusions</a:t>
            </a:r>
            <a:endParaRPr lang="ru-RU" sz="3600" dirty="0">
              <a:solidFill>
                <a:srgbClr val="FFC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412776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F5BDBD-D71D-4808-BF3E-4B8600A00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2BF5BDBD-D71D-4808-BF3E-4B8600A00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0ECE6D-702C-4782-AB64-DDFE6449F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A00ECE6D-702C-4782-AB64-DDFE6449F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B65138-4C47-427F-A8BF-7E8B9EFDA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CEB65138-4C47-427F-A8BF-7E8B9EFDA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5D5B6-9EEB-406D-9D82-5997F235A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AF65D5B6-9EEB-406D-9D82-5997F235A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29C946-FE33-4DC0-910C-C9F045CDA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CF29C946-FE33-4DC0-910C-C9F045CDA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attention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5800" y="1772816"/>
            <a:ext cx="6629400" cy="1066688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DA403"/>
                </a:solidFill>
              </a:rPr>
              <a:t>nshlyk@izmiran.ru </a:t>
            </a:r>
            <a:endParaRPr lang="ru-RU" sz="2800" i="1" dirty="0">
              <a:solidFill>
                <a:srgbClr val="FDA4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 selection </a:t>
            </a:r>
            <a:r>
              <a:rPr lang="ru-RU" dirty="0" smtClean="0"/>
              <a:t>(1996-2023)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67544" y="1268760"/>
          <a:ext cx="4546848" cy="3312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652120" y="1639341"/>
            <a:ext cx="324036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GOES data on X-ray and proton fluxes</a:t>
            </a:r>
          </a:p>
          <a:p>
            <a:r>
              <a:rPr lang="en-US" sz="2000" dirty="0" smtClean="0"/>
              <a:t>LASCO CME catalog</a:t>
            </a:r>
            <a:endParaRPr lang="ru-RU" sz="2000" dirty="0" smtClean="0"/>
          </a:p>
          <a:p>
            <a:r>
              <a:rPr lang="en-US" sz="2000" dirty="0" smtClean="0"/>
              <a:t>Daily SDO + LASCO movies</a:t>
            </a:r>
          </a:p>
          <a:p>
            <a:r>
              <a:rPr lang="en-US" sz="2000" dirty="0" smtClean="0"/>
              <a:t>IZMIRAN database of X-ray flares and proton enhancements 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769857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P10 – 308 </a:t>
            </a:r>
            <a:r>
              <a:rPr lang="en-US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SEPs</a:t>
            </a:r>
            <a:r>
              <a:rPr lang="ru-RU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(&gt;10 </a:t>
            </a:r>
            <a:r>
              <a:rPr lang="en-US" sz="2000" dirty="0" err="1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</a:t>
            </a:r>
            <a:r>
              <a:rPr lang="ru-RU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&gt;0.15 </a:t>
            </a:r>
            <a:r>
              <a:rPr lang="en-US" sz="2000" dirty="0" err="1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pfu</a:t>
            </a:r>
            <a:r>
              <a:rPr lang="en-US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 smtClean="0">
              <a:solidFill>
                <a:srgbClr val="FDA4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P100 – </a:t>
            </a:r>
            <a:r>
              <a:rPr lang="ru-RU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 </a:t>
            </a:r>
            <a:r>
              <a:rPr lang="en-US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SEPs</a:t>
            </a:r>
            <a:r>
              <a:rPr lang="ru-RU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(&gt;100 </a:t>
            </a:r>
            <a:r>
              <a:rPr lang="en-US" sz="2000" dirty="0" err="1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</a:t>
            </a:r>
            <a:r>
              <a:rPr lang="ru-RU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&gt;0.01 </a:t>
            </a:r>
            <a:r>
              <a:rPr lang="ru-RU" sz="2000" dirty="0" err="1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pfu</a:t>
            </a:r>
            <a:r>
              <a:rPr lang="ru-RU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 – 18 </a:t>
            </a:r>
            <a:r>
              <a:rPr lang="en-US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endParaRPr lang="ru-RU" sz="2000" dirty="0" smtClean="0">
              <a:solidFill>
                <a:srgbClr val="FDA4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SEP</a:t>
            </a:r>
            <a:r>
              <a:rPr lang="ru-RU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599 </a:t>
            </a:r>
            <a:r>
              <a:rPr lang="en-US" sz="2000" dirty="0" smtClean="0">
                <a:solidFill>
                  <a:srgbClr val="FDA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endParaRPr lang="ru-RU" dirty="0">
              <a:solidFill>
                <a:srgbClr val="FDA4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4576" y="6156593"/>
            <a:ext cx="3923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latin typeface="Cambria" pitchFamily="18" charset="0"/>
                <a:ea typeface="Cambria" pitchFamily="18" charset="0"/>
              </a:rPr>
              <a:t>http://spaceweather.izmiran.ru/papers/2024/SEPs_1996_2023.pdf</a:t>
            </a: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b="1" dirty="0" smtClean="0">
                <a:latin typeface="Cambria" pitchFamily="18" charset="0"/>
                <a:ea typeface="Cambria" pitchFamily="18" charset="0"/>
              </a:rPr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19C3EE-E114-46DF-8E82-0FFB3A05A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419C3EE-E114-46DF-8E82-0FFB3A05A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6AE77-4539-46E5-85C6-AAD528A6A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B1C6AE77-4539-46E5-85C6-AAD528A6A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B11DA1-EA0A-4708-B388-58E19E0E3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3FB11DA1-EA0A-4708-B388-58E19E0E3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D9E55C-FF5F-482F-985F-B5BF0F565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ABD9E55C-FF5F-482F-985F-B5BF0F565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E48FB7-2A34-4039-93CA-C10791FF2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53E48FB7-2A34-4039-93CA-C10791FF2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build="allAtOnce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3068960"/>
            <a:ext cx="6624736" cy="90872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Mean values</a:t>
            </a:r>
            <a:r>
              <a:rPr lang="ru-RU" sz="2400" dirty="0" smtClean="0"/>
              <a:t> </a:t>
            </a:r>
            <a:r>
              <a:rPr lang="en-US" sz="2400" dirty="0" smtClean="0"/>
              <a:t>of</a:t>
            </a:r>
            <a:r>
              <a:rPr lang="ru-RU" sz="2400" dirty="0" smtClean="0"/>
              <a:t> </a:t>
            </a:r>
            <a:r>
              <a:rPr lang="en-US" sz="2400" dirty="0" smtClean="0"/>
              <a:t>main parameters</a:t>
            </a:r>
            <a:endParaRPr lang="ru-RU" sz="2400" dirty="0"/>
          </a:p>
        </p:txBody>
      </p:sp>
      <p:pic>
        <p:nvPicPr>
          <p:cNvPr id="5" name="Содержимое 4" descr="X-ray_long.bmp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377629" cy="2592288"/>
          </a:xfrm>
        </p:spPr>
      </p:pic>
      <p:pic>
        <p:nvPicPr>
          <p:cNvPr id="6" name="Содержимое 5" descr="V_long.bmp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04664"/>
            <a:ext cx="4373855" cy="2592288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9632" y="3933058"/>
          <a:ext cx="6552728" cy="237626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32055"/>
                <a:gridCol w="1736146"/>
                <a:gridCol w="1735467"/>
                <a:gridCol w="1549060"/>
              </a:tblGrid>
              <a:tr h="339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No SEP</a:t>
                      </a:r>
                      <a:r>
                        <a:rPr lang="ru-RU" sz="1600" dirty="0" smtClean="0">
                          <a:solidFill>
                            <a:srgbClr val="FFC000"/>
                          </a:solidFill>
                        </a:rPr>
                        <a:t> (599)</a:t>
                      </a:r>
                      <a:endParaRPr lang="ru-RU" sz="20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P10</a:t>
                      </a:r>
                      <a:r>
                        <a:rPr lang="ru-RU" sz="1600" dirty="0">
                          <a:solidFill>
                            <a:srgbClr val="FFC000"/>
                          </a:solidFill>
                        </a:rPr>
                        <a:t> (</a:t>
                      </a:r>
                      <a:r>
                        <a:rPr lang="ru-RU" sz="1600" dirty="0" smtClean="0">
                          <a:solidFill>
                            <a:srgbClr val="FFC000"/>
                          </a:solidFill>
                        </a:rPr>
                        <a:t>308)</a:t>
                      </a:r>
                      <a:endParaRPr lang="ru-RU" sz="20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1045" algn="ctr"/>
                        </a:tabLs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P10</a:t>
                      </a:r>
                      <a:r>
                        <a:rPr lang="ru-RU" sz="1600" dirty="0">
                          <a:solidFill>
                            <a:srgbClr val="FFC000"/>
                          </a:solidFill>
                        </a:rPr>
                        <a:t>0 (</a:t>
                      </a:r>
                      <a:r>
                        <a:rPr lang="ru-RU" sz="1600" dirty="0" smtClean="0">
                          <a:solidFill>
                            <a:srgbClr val="FFC000"/>
                          </a:solidFill>
                        </a:rPr>
                        <a:t>167)</a:t>
                      </a:r>
                      <a:endParaRPr lang="ru-RU" sz="20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FFC000"/>
                          </a:solidFill>
                        </a:rPr>
                        <a:t>Xm</a:t>
                      </a:r>
                      <a:r>
                        <a:rPr lang="ru-RU" sz="1600" dirty="0">
                          <a:solidFill>
                            <a:srgbClr val="FFC000"/>
                          </a:solidFill>
                        </a:rPr>
                        <a:t>*10</a:t>
                      </a:r>
                      <a:r>
                        <a:rPr lang="ru-RU" sz="1600" baseline="30000" dirty="0">
                          <a:solidFill>
                            <a:srgbClr val="FFC000"/>
                          </a:solidFill>
                        </a:rPr>
                        <a:t>6</a:t>
                      </a:r>
                      <a:r>
                        <a:rPr lang="ru-RU" sz="1600" dirty="0">
                          <a:solidFill>
                            <a:srgbClr val="FFC000"/>
                          </a:solidFill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Wt</a:t>
                      </a:r>
                      <a:r>
                        <a:rPr lang="ru-RU" sz="1600" dirty="0" smtClean="0">
                          <a:solidFill>
                            <a:srgbClr val="FFC000"/>
                          </a:solidFill>
                        </a:rPr>
                        <a:t>/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m</a:t>
                      </a:r>
                      <a:r>
                        <a:rPr lang="ru-RU" sz="1600" baseline="30000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40 ± 2.8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93 ± 8.3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122 ± 13.4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t</a:t>
                      </a:r>
                      <a:r>
                        <a:rPr lang="ru-RU" sz="1600" dirty="0">
                          <a:solidFill>
                            <a:srgbClr val="FFC000"/>
                          </a:solidFill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min</a:t>
                      </a:r>
                      <a:endParaRPr lang="ru-RU" sz="20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25 ± 1.1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33 ± 1.9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31 ± 2.7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φ, °</a:t>
                      </a:r>
                      <a:endParaRPr lang="ru-RU" sz="20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-</a:t>
                      </a:r>
                      <a:r>
                        <a:rPr lang="ru-RU" sz="1600"/>
                        <a:t>1</a:t>
                      </a:r>
                      <a:r>
                        <a:rPr lang="en-US" sz="1600"/>
                        <a:t> ± 2.</a:t>
                      </a:r>
                      <a:r>
                        <a:rPr lang="ru-RU" sz="1600"/>
                        <a:t>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</a:t>
                      </a:r>
                      <a:r>
                        <a:rPr lang="ru-RU" sz="1600"/>
                        <a:t>8</a:t>
                      </a:r>
                      <a:r>
                        <a:rPr lang="en-US" sz="1600"/>
                        <a:t> ± </a:t>
                      </a:r>
                      <a:r>
                        <a:rPr lang="ru-RU" sz="1600"/>
                        <a:t>2</a:t>
                      </a:r>
                      <a:r>
                        <a:rPr lang="en-US" sz="1600"/>
                        <a:t>.</a:t>
                      </a:r>
                      <a:r>
                        <a:rPr lang="ru-RU" sz="1600"/>
                        <a:t>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33 ± 2.</a:t>
                      </a:r>
                      <a:r>
                        <a:rPr lang="ru-RU" sz="1600"/>
                        <a:t>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V0, 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km/s</a:t>
                      </a:r>
                      <a:endParaRPr lang="ru-RU" sz="20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653 ± 16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1161 ± 33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1320 ± 49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P10,</a:t>
                      </a:r>
                      <a:r>
                        <a:rPr lang="ru-RU" sz="1600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FFC000"/>
                          </a:solidFill>
                        </a:rPr>
                        <a:t>pfu</a:t>
                      </a:r>
                      <a:endParaRPr lang="ru-RU" sz="20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380 ± 128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690 ± 235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</a:tr>
              <a:tr h="339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P100,</a:t>
                      </a:r>
                      <a:r>
                        <a:rPr lang="ru-RU" sz="1600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FFC000"/>
                          </a:solidFill>
                        </a:rPr>
                        <a:t>pfu</a:t>
                      </a:r>
                      <a:endParaRPr lang="ru-RU" sz="2000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10 ± 3.5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19 ± 6.5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52" marR="68352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7704" y="2708920"/>
            <a:ext cx="1300356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Heliolongitude</a:t>
            </a:r>
            <a:r>
              <a:rPr lang="en-US" sz="1200" dirty="0" smtClean="0">
                <a:solidFill>
                  <a:schemeClr val="bg1"/>
                </a:solidFill>
              </a:rPr>
              <a:t>, 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2708920"/>
            <a:ext cx="1300356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Heliolongitude</a:t>
            </a:r>
            <a:r>
              <a:rPr lang="en-US" sz="1200" dirty="0" smtClean="0">
                <a:solidFill>
                  <a:schemeClr val="bg1"/>
                </a:solidFill>
              </a:rPr>
              <a:t>, 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340370" y="1295618"/>
            <a:ext cx="133882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X-ray flux, Wt/m</a:t>
            </a:r>
            <a:r>
              <a:rPr lang="en-US" sz="1200" baseline="30000" dirty="0" smtClean="0">
                <a:solidFill>
                  <a:schemeClr val="bg1"/>
                </a:solidFill>
              </a:rPr>
              <a:t>2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7854535" y="1381634"/>
            <a:ext cx="1798890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Initial CME speed, km/s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1196752"/>
          <a:ext cx="748883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FC0DE4-062C-484C-BC49-2E9BBAA60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3FC0DE4-062C-484C-BC49-2E9BBAA60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5BADD2-B34E-4775-A1C1-49590BCFE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B05BADD2-B34E-4775-A1C1-49590BCFE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E1AEAD-7E5D-464C-944A-4ED588A6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2BE1AEAD-7E5D-464C-944A-4ED588A6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A723D-E5C9-47BC-A3FF-245BC6BB6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CE9A723D-E5C9-47BC-A3FF-245BC6BB6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79C54F-4AC7-493A-8D71-238FABBE6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4F79C54F-4AC7-493A-8D71-238FABBE6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C537FA-FF29-4FCB-8E2F-A7F4CEB0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3AC537FA-FF29-4FCB-8E2F-A7F4CEB02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8556A3-B917-46E1-8A5F-6D19830B5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578556A3-B917-46E1-8A5F-6D19830B5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64D854-B3B7-47E6-BAA1-1852C2748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FB64D854-B3B7-47E6-BAA1-1852C2748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1788E-A98C-49EF-824A-D337D8F4E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A941788E-A98C-49EF-824A-D337D8F4E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B6795-9971-4A8F-B2A0-25894D359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253B6795-9971-4A8F-B2A0-25894D359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056D5-0C4A-414B-9855-55C4B3E94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E7D056D5-0C4A-414B-9855-55C4B3E94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6B195-0C11-400D-BF42-E2B48B507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4F16B195-0C11-400D-BF42-E2B48B507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81B56E-7EE0-4F65-8E3D-B547633B9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1681B56E-7EE0-4F65-8E3D-B547633B9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9B1651-83A5-43D9-B1C0-D3DC5E913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E99B1651-83A5-43D9-B1C0-D3DC5E913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548680"/>
            <a:ext cx="3053868" cy="1253808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/>
              <a:t>Probability of SEPs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Belov</a:t>
            </a:r>
            <a:r>
              <a:rPr lang="en-US" sz="2000" dirty="0" smtClean="0"/>
              <a:t>, J. Adv. Space Res., 2008)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4121228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Группа 13"/>
          <p:cNvGrpSpPr/>
          <p:nvPr/>
        </p:nvGrpSpPr>
        <p:grpSpPr>
          <a:xfrm>
            <a:off x="827584" y="2132856"/>
            <a:ext cx="7515911" cy="4452482"/>
            <a:chOff x="827584" y="2132856"/>
            <a:chExt cx="7515911" cy="445248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827584" y="2132856"/>
              <a:ext cx="7515911" cy="4452482"/>
              <a:chOff x="827584" y="2132856"/>
              <a:chExt cx="7515911" cy="4452482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827584" y="2132856"/>
                <a:ext cx="7515911" cy="4452482"/>
                <a:chOff x="827584" y="2132856"/>
                <a:chExt cx="7515911" cy="4452482"/>
              </a:xfrm>
            </p:grpSpPr>
            <p:pic>
              <p:nvPicPr>
                <p:cNvPr id="28674" name="Picture 2" descr="D:\(YandexDisk)\06 - Персональные директории\Шлык Н.С\модель с протонами\рисунки\вероятности.bmp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27584" y="2132856"/>
                  <a:ext cx="7515911" cy="4452482"/>
                </a:xfrm>
                <a:prstGeom prst="rect">
                  <a:avLst/>
                </a:prstGeom>
                <a:noFill/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1331640" y="2895327"/>
                  <a:ext cx="389850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b="1" dirty="0" smtClean="0">
                      <a:solidFill>
                        <a:srgbClr val="FFC000"/>
                      </a:solidFill>
                    </a:rPr>
                    <a:t>X</a:t>
                  </a:r>
                </a:p>
              </p:txBody>
            </p:sp>
            <p:sp>
              <p:nvSpPr>
                <p:cNvPr id="6" name="Прямоугольник 5"/>
                <p:cNvSpPr/>
                <p:nvPr/>
              </p:nvSpPr>
              <p:spPr>
                <a:xfrm>
                  <a:off x="1331640" y="4797152"/>
                  <a:ext cx="407484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b="1" dirty="0" smtClean="0">
                      <a:solidFill>
                        <a:srgbClr val="FFC000"/>
                      </a:solidFill>
                    </a:rPr>
                    <a:t>C</a:t>
                  </a:r>
                  <a:endParaRPr lang="ru-RU" sz="2400" b="1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1322542" y="3861048"/>
                  <a:ext cx="441146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b="1" dirty="0" smtClean="0">
                      <a:solidFill>
                        <a:srgbClr val="FFC000"/>
                      </a:solidFill>
                    </a:rPr>
                    <a:t>M</a:t>
                  </a:r>
                </a:p>
              </p:txBody>
            </p:sp>
          </p:grp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3995936" y="6093296"/>
                <a:ext cx="1872208" cy="43204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schemeClr val="bg1"/>
                    </a:solidFill>
                  </a:rPr>
                  <a:t>Heliolongitude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, °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6200000">
              <a:off x="223927" y="3672618"/>
              <a:ext cx="1689886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log (</a:t>
              </a:r>
              <a:r>
                <a:rPr lang="en-US" sz="16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Xm</a:t>
              </a: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Wt/m</a:t>
              </a:r>
              <a:r>
                <a:rPr lang="en-US" sz="1600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35436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Relationship of maximum proton flux </a:t>
            </a:r>
            <a:br>
              <a:rPr lang="en-US" sz="2800" dirty="0" smtClean="0"/>
            </a:br>
            <a:r>
              <a:rPr lang="en-US" sz="2800" dirty="0" smtClean="0"/>
              <a:t>and solar source parameters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08" y="1438672"/>
            <a:ext cx="2170584" cy="838200"/>
          </a:xfrm>
        </p:spPr>
        <p:txBody>
          <a:bodyPr/>
          <a:lstStyle/>
          <a:p>
            <a:r>
              <a:rPr lang="en-US" dirty="0" smtClean="0">
                <a:solidFill>
                  <a:srgbClr val="FDA403"/>
                </a:solidFill>
              </a:rPr>
              <a:t>Flare index</a:t>
            </a:r>
            <a:endParaRPr lang="ru-RU" dirty="0">
              <a:solidFill>
                <a:srgbClr val="FDA403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88024" y="1510680"/>
            <a:ext cx="4041775" cy="8382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DA403"/>
                </a:solidFill>
              </a:rPr>
              <a:t>Speed index</a:t>
            </a:r>
            <a:endParaRPr lang="ru-RU" dirty="0">
              <a:solidFill>
                <a:srgbClr val="FDA40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47664"/>
            <a:ext cx="1683498" cy="74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987824" y="2060848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Belov</a:t>
            </a:r>
            <a:r>
              <a:rPr lang="en-US" sz="2400" dirty="0" smtClean="0"/>
              <a:t>, G&amp;A, 20</a:t>
            </a:r>
            <a:r>
              <a:rPr lang="ru-RU" sz="2400" dirty="0" smtClean="0"/>
              <a:t>17 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880" y="2036838"/>
            <a:ext cx="2160265" cy="60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Группа 15"/>
          <p:cNvGrpSpPr/>
          <p:nvPr/>
        </p:nvGrpSpPr>
        <p:grpSpPr>
          <a:xfrm>
            <a:off x="611560" y="2996952"/>
            <a:ext cx="3981450" cy="3143250"/>
            <a:chOff x="611560" y="2996952"/>
            <a:chExt cx="3981450" cy="3143250"/>
          </a:xfrm>
        </p:grpSpPr>
        <p:pic>
          <p:nvPicPr>
            <p:cNvPr id="25604" name="Picture 4" descr="D:\(YandexDisk)\06 - Персональные директории\Шлык Н.С\модель с протонами\рисунки\lgVcme_Xdt P10_W19_83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2996952"/>
              <a:ext cx="3981450" cy="314325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1259632" y="3212976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CC= 0.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7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±0.04,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146 events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716016" y="2996952"/>
            <a:ext cx="3981450" cy="3143250"/>
            <a:chOff x="4716016" y="2996952"/>
            <a:chExt cx="3981450" cy="3143250"/>
          </a:xfrm>
        </p:grpSpPr>
        <p:pic>
          <p:nvPicPr>
            <p:cNvPr id="25603" name="Picture 3" descr="D:\(YandexDisk)\06 - Персональные директории\Шлык Н.С\модель с протонами\рисунки\lgVcme_Xdt P100_W19_83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2996952"/>
              <a:ext cx="3981450" cy="314325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5364088" y="3212976"/>
              <a:ext cx="1491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CC= 0.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7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3±0.05,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91 events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030196" y="623731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W19_W83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76808" y="274638"/>
            <a:ext cx="7899648" cy="70609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”Proton index” and SEP probability </a:t>
            </a:r>
            <a:endParaRPr kumimoji="0" lang="ru-RU" sz="28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6"/>
          <p:cNvGraphicFramePr>
            <a:graphicFrameLocks/>
          </p:cNvGraphicFramePr>
          <p:nvPr>
            <p:ph sz="quarter" idx="2"/>
          </p:nvPr>
        </p:nvGraphicFramePr>
        <p:xfrm>
          <a:off x="2478088" y="3487738"/>
          <a:ext cx="0" cy="0"/>
        </p:xfrm>
        <a:graphic>
          <a:graphicData uri="http://schemas.openxmlformats.org/presentationml/2006/ole">
            <p:oleObj spid="_x0000_s24578" name="Точечный рисунок" r:id="rId3" imgW="0" imgH="0" progId="PBrush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335088" y="1169988"/>
          <a:ext cx="4044950" cy="484187"/>
        </p:xfrm>
        <a:graphic>
          <a:graphicData uri="http://schemas.openxmlformats.org/presentationml/2006/ole">
            <p:oleObj spid="_x0000_s24579" name="Формула" r:id="rId4" imgW="1701720" imgH="203040" progId="Equation.3">
              <p:embed/>
            </p:oleObj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827584" y="1988840"/>
            <a:ext cx="7560840" cy="4336330"/>
            <a:chOff x="539552" y="1556792"/>
            <a:chExt cx="8049152" cy="4768378"/>
          </a:xfrm>
        </p:grpSpPr>
        <p:pic>
          <p:nvPicPr>
            <p:cNvPr id="24580" name="Picture 4" descr="D:\(YandexDisk)\06 - Персональные директории\Шлык Н.С\конференции\2024 09 БШФФ\probability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1556792"/>
              <a:ext cx="8049152" cy="476837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827584" y="1772816"/>
              <a:ext cx="13965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E&gt;10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MeV</a:t>
              </a:r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en-US" b="1" dirty="0" smtClean="0">
                  <a:solidFill>
                    <a:srgbClr val="ED6D0D"/>
                  </a:solidFill>
                </a:rPr>
                <a:t>E&gt;100 </a:t>
              </a:r>
              <a:r>
                <a:rPr lang="en-US" b="1" dirty="0" err="1" smtClean="0">
                  <a:solidFill>
                    <a:srgbClr val="ED6D0D"/>
                  </a:solidFill>
                </a:rPr>
                <a:t>MeV</a:t>
              </a:r>
              <a:endParaRPr lang="ru-RU" b="1" dirty="0">
                <a:solidFill>
                  <a:srgbClr val="ED6D0D"/>
                </a:solidFill>
              </a:endParaRPr>
            </a:p>
          </p:txBody>
        </p:sp>
      </p:grp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5795963" y="1023938"/>
          <a:ext cx="1749425" cy="820737"/>
        </p:xfrm>
        <a:graphic>
          <a:graphicData uri="http://schemas.openxmlformats.org/presentationml/2006/ole">
            <p:oleObj spid="_x0000_s24580" name="Формула" r:id="rId6" imgW="8380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776808" y="1133872"/>
            <a:ext cx="3435152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for estimation of maximum flux of particles with different energies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716016" y="1779704"/>
            <a:ext cx="4104456" cy="2520280"/>
            <a:chOff x="1187624" y="2780928"/>
            <a:chExt cx="6336704" cy="3872775"/>
          </a:xfrm>
        </p:grpSpPr>
        <p:pic>
          <p:nvPicPr>
            <p:cNvPr id="12" name="Picture 5" descr="D:\(YandexDisk)\06 - Персональные директории\Шлык Н.С\модель с протонами\рисунки\модельP100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2780928"/>
              <a:ext cx="6336704" cy="3872775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1854645" y="3002231"/>
              <a:ext cx="2223403" cy="804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CC= 0.64±0.05,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144 events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2270" y="5579948"/>
              <a:ext cx="1529929" cy="425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ED6D0D"/>
                  </a:solidFill>
                </a:rPr>
                <a:t>E&gt;100 </a:t>
              </a:r>
              <a:r>
                <a:rPr lang="en-US" sz="1200" b="1" dirty="0" err="1" smtClean="0">
                  <a:solidFill>
                    <a:srgbClr val="ED6D0D"/>
                  </a:solidFill>
                </a:rPr>
                <a:t>MeV</a:t>
              </a:r>
              <a:endParaRPr lang="ru-RU" sz="1200" b="1" dirty="0">
                <a:solidFill>
                  <a:srgbClr val="ED6D0D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67544" y="3429000"/>
            <a:ext cx="3960439" cy="2420483"/>
            <a:chOff x="467544" y="3861048"/>
            <a:chExt cx="3960439" cy="2420483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67544" y="3861048"/>
              <a:ext cx="3960439" cy="2420483"/>
              <a:chOff x="539552" y="4725144"/>
              <a:chExt cx="3960439" cy="2420483"/>
            </a:xfrm>
          </p:grpSpPr>
          <p:pic>
            <p:nvPicPr>
              <p:cNvPr id="23559" name="Picture 7" descr="D:\(YandexDisk)\06 - Персональные директории\Шлык Н.С\модель с протонами\рисунки\модельP10 247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9552" y="4725144"/>
                <a:ext cx="3960439" cy="2420483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419872" y="6453336"/>
                <a:ext cx="9060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2060"/>
                    </a:solidFill>
                  </a:rPr>
                  <a:t>E&gt;10 </a:t>
                </a:r>
                <a:r>
                  <a:rPr lang="en-US" sz="1200" b="1" dirty="0" err="1" smtClean="0">
                    <a:solidFill>
                      <a:srgbClr val="002060"/>
                    </a:solidFill>
                  </a:rPr>
                  <a:t>MeV</a:t>
                </a:r>
                <a:endParaRPr lang="ru-RU" sz="12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971600" y="4077072"/>
              <a:ext cx="1440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CC= 0.73±0.04,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247 events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004048" y="4797152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Confident solar sources!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Contours</a:t>
            </a:r>
            <a:r>
              <a:rPr lang="ru-RU" sz="4400" dirty="0" smtClean="0"/>
              <a:t>: </a:t>
            </a:r>
            <a:r>
              <a:rPr lang="en-US" sz="4400" dirty="0" smtClean="0"/>
              <a:t>expected proton flux</a:t>
            </a:r>
            <a:endParaRPr lang="ru-RU" sz="4400" dirty="0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789843" cy="476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76973" y="6021288"/>
            <a:ext cx="974947" cy="461665"/>
          </a:xfrm>
          <a:prstGeom prst="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X1 flare,</a:t>
            </a:r>
          </a:p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Dt</a:t>
            </a:r>
            <a:r>
              <a:rPr lang="en-US" sz="1200" dirty="0" smtClean="0">
                <a:solidFill>
                  <a:schemeClr val="bg1"/>
                </a:solidFill>
              </a:rPr>
              <a:t> = 10 min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6021288"/>
            <a:ext cx="974947" cy="461665"/>
          </a:xfrm>
          <a:prstGeom prst="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X10 flare,</a:t>
            </a:r>
          </a:p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Dt</a:t>
            </a:r>
            <a:r>
              <a:rPr lang="en-US" sz="1200" dirty="0" smtClean="0">
                <a:solidFill>
                  <a:schemeClr val="bg1"/>
                </a:solidFill>
              </a:rPr>
              <a:t> = 10 min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19672" y="4293096"/>
            <a:ext cx="5184576" cy="0"/>
          </a:xfrm>
          <a:prstGeom prst="line">
            <a:avLst/>
          </a:prstGeom>
          <a:ln w="31750">
            <a:solidFill>
              <a:srgbClr val="FDA403">
                <a:alpha val="79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375482" y="4293096"/>
            <a:ext cx="0" cy="1504768"/>
          </a:xfrm>
          <a:prstGeom prst="line">
            <a:avLst/>
          </a:prstGeom>
          <a:ln w="31750">
            <a:solidFill>
              <a:srgbClr val="FDA403">
                <a:alpha val="79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66394" y="4301974"/>
            <a:ext cx="0" cy="1504768"/>
          </a:xfrm>
          <a:prstGeom prst="line">
            <a:avLst/>
          </a:prstGeom>
          <a:ln w="31750">
            <a:solidFill>
              <a:srgbClr val="FDA403">
                <a:alpha val="79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хниче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725</TotalTime>
  <Words>414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Техническая</vt:lpstr>
      <vt:lpstr>Точечный рисунок</vt:lpstr>
      <vt:lpstr>Microsoft Equation 3.0</vt:lpstr>
      <vt:lpstr>X-ray flares, CMEs, AND  PROTON EVENT FORECASTING</vt:lpstr>
      <vt:lpstr>Event selection (1996-2023)</vt:lpstr>
      <vt:lpstr>Mean values of main parameters</vt:lpstr>
      <vt:lpstr>Слайд 4</vt:lpstr>
      <vt:lpstr>Probability of SEPs  (Belov, J. Adv. Space Res., 2008) </vt:lpstr>
      <vt:lpstr>Relationship of maximum proton flux  and solar source parameters</vt:lpstr>
      <vt:lpstr>Слайд 7</vt:lpstr>
      <vt:lpstr>Слайд 8</vt:lpstr>
      <vt:lpstr>Contours: expected proton flux</vt:lpstr>
      <vt:lpstr>Time delay</vt:lpstr>
      <vt:lpstr>Conclusions</vt:lpstr>
      <vt:lpstr>Thanks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 ПРОТОННЫХ ВОЗРАСТАНИЙ НА ОСНОВЕ ДАННЫХ О СОЛНЕЧНЫХ ВСПЫШКАХ И ВЫБРОСАХ</dc:title>
  <dc:creator>Наталия Сергеевна</dc:creator>
  <cp:lastModifiedBy>Наталия Сергеевна</cp:lastModifiedBy>
  <cp:revision>67</cp:revision>
  <dcterms:created xsi:type="dcterms:W3CDTF">2024-05-27T10:57:35Z</dcterms:created>
  <dcterms:modified xsi:type="dcterms:W3CDTF">2024-09-02T09:11:20Z</dcterms:modified>
</cp:coreProperties>
</file>