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0" r:id="rId2"/>
    <p:sldId id="261" r:id="rId3"/>
    <p:sldId id="269" r:id="rId4"/>
    <p:sldId id="263" r:id="rId5"/>
    <p:sldId id="259" r:id="rId6"/>
    <p:sldId id="262" r:id="rId7"/>
    <p:sldId id="264" r:id="rId8"/>
    <p:sldId id="265" r:id="rId9"/>
    <p:sldId id="266" r:id="rId10"/>
    <p:sldId id="268" r:id="rId11"/>
    <p:sldId id="267" r:id="rId12"/>
  </p:sldIdLst>
  <p:sldSz cx="12190413" cy="6859588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2FE9"/>
    <a:srgbClr val="572FE9"/>
    <a:srgbClr val="3B15C5"/>
    <a:srgbClr val="4218DE"/>
    <a:srgbClr val="4C216D"/>
    <a:srgbClr val="50D0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72" y="-78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D3B44-1A6A-47B4-AF5A-C1EC8E388178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0F2AE-9FF7-4438-A8AA-6DEB712F1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224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0F2AE-9FF7-4438-A8AA-6DEB712F132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638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0F2AE-9FF7-4438-A8AA-6DEB712F132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46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2" y="2130921"/>
            <a:ext cx="10361851" cy="147036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D440F-329E-465A-ADBF-67BBC800435F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91F-C923-47F0-A516-5E5E077D1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867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D440F-329E-465A-ADBF-67BBC800435F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91F-C923-47F0-A516-5E5E077D1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641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50" y="274702"/>
            <a:ext cx="2742843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2" y="274702"/>
            <a:ext cx="802535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D440F-329E-465A-ADBF-67BBC800435F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91F-C923-47F0-A516-5E5E077D1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033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D440F-329E-465A-ADBF-67BBC800435F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91F-C923-47F0-A516-5E5E077D1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002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60" y="4407922"/>
            <a:ext cx="10361851" cy="136239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60" y="2907386"/>
            <a:ext cx="10361851" cy="150053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D440F-329E-465A-ADBF-67BBC800435F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91F-C923-47F0-A516-5E5E077D1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074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D440F-329E-465A-ADBF-67BBC800435F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91F-C923-47F0-A516-5E5E077D1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137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521" y="2175378"/>
            <a:ext cx="5386216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2" y="1535469"/>
            <a:ext cx="5388332" cy="639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2562" y="2175378"/>
            <a:ext cx="5388332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D440F-329E-465A-ADBF-67BBC800435F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91F-C923-47F0-A516-5E5E077D1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437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D440F-329E-465A-ADBF-67BBC800435F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91F-C923-47F0-A516-5E5E077D1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523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D440F-329E-465A-ADBF-67BBC800435F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91F-C923-47F0-A516-5E5E077D1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152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3" y="273112"/>
            <a:ext cx="4010562" cy="11623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114" y="273116"/>
            <a:ext cx="6814779" cy="58544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3" y="1435436"/>
            <a:ext cx="4010562" cy="4692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D440F-329E-465A-ADBF-67BBC800435F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91F-C923-47F0-A516-5E5E077D1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646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7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916"/>
            <a:ext cx="7314248" cy="41157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8582"/>
            <a:ext cx="7314248" cy="8050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D440F-329E-465A-ADBF-67BBC800435F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91F-C923-47F0-A516-5E5E077D1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563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2"/>
            <a:ext cx="10971372" cy="1143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D440F-329E-465A-ADBF-67BBC800435F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9" y="6357822"/>
            <a:ext cx="3860297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B291F-C923-47F0-A516-5E5E077D1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974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supermag.jhuapl.edu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4.wdp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4"/>
          <p:cNvSpPr txBox="1">
            <a:spLocks/>
          </p:cNvSpPr>
          <p:nvPr/>
        </p:nvSpPr>
        <p:spPr>
          <a:xfrm>
            <a:off x="502130" y="4653931"/>
            <a:ext cx="11017224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u="sng" dirty="0">
                <a:solidFill>
                  <a:schemeClr val="accent4">
                    <a:lumMod val="75000"/>
                  </a:schemeClr>
                </a:solidFill>
              </a:rPr>
              <a:t>Kapustin V.E.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</a:rPr>
              <a:t>Lunyushkin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S.B.,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</a:rPr>
              <a:t>Karavaev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Y. A.,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</a:rPr>
              <a:t>Penskikh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Y.V.,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</a:rPr>
              <a:t>Mishin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V.V.</a:t>
            </a:r>
            <a:endParaRPr lang="ru-RU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-169490" y="2215194"/>
            <a:ext cx="12097344" cy="19346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Dynamics of field-aligned currents in </a:t>
            </a:r>
            <a:r>
              <a:rPr lang="en-US" sz="3600" b="1" dirty="0" smtClean="0"/>
              <a:t>the </a:t>
            </a:r>
            <a:r>
              <a:rPr lang="en-US" sz="3600" b="1" dirty="0" err="1"/>
              <a:t>Iijima-Poterma</a:t>
            </a:r>
            <a:r>
              <a:rPr lang="en-US" sz="3600" b="1" dirty="0"/>
              <a:t> </a:t>
            </a:r>
            <a:r>
              <a:rPr lang="en-US" sz="3600" b="1" dirty="0" smtClean="0"/>
              <a:t>Region </a:t>
            </a:r>
            <a:r>
              <a:rPr lang="en-US" sz="3600" b="1" dirty="0"/>
              <a:t>1 </a:t>
            </a:r>
            <a:r>
              <a:rPr lang="en-US" sz="3600" b="1" dirty="0" smtClean="0"/>
              <a:t>during </a:t>
            </a:r>
            <a:r>
              <a:rPr lang="en-US" sz="3600" b="1" dirty="0"/>
              <a:t>the period of stationary </a:t>
            </a:r>
            <a:r>
              <a:rPr lang="en-US" sz="3600" b="1" dirty="0" err="1"/>
              <a:t>magnetospheric</a:t>
            </a:r>
            <a:r>
              <a:rPr lang="en-US" sz="3600" b="1" dirty="0"/>
              <a:t> </a:t>
            </a:r>
            <a:r>
              <a:rPr lang="en-US" sz="3600" b="1" dirty="0" smtClean="0"/>
              <a:t>convection (SMC) from </a:t>
            </a:r>
            <a:r>
              <a:rPr lang="en-US" sz="3600" b="1" dirty="0"/>
              <a:t>the </a:t>
            </a:r>
            <a:r>
              <a:rPr lang="en-US" sz="3600" b="1" dirty="0" err="1"/>
              <a:t>magnetogram</a:t>
            </a:r>
            <a:r>
              <a:rPr lang="en-US" sz="3600" b="1" dirty="0"/>
              <a:t> inversion </a:t>
            </a:r>
            <a:r>
              <a:rPr lang="en-US" sz="3600" b="1" dirty="0" smtClean="0"/>
              <a:t>technique</a:t>
            </a:r>
            <a:endParaRPr lang="ru-RU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5088592" y="623810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Irkutsk, 2024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004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50" y="1032640"/>
            <a:ext cx="115932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References</a:t>
            </a:r>
            <a:r>
              <a:rPr lang="en-US" sz="2000" b="1" dirty="0" smtClean="0"/>
              <a:t>:</a:t>
            </a:r>
            <a:endParaRPr lang="en-US" sz="2000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n-US" sz="1600" dirty="0" err="1" smtClean="0"/>
              <a:t>Penskikh</a:t>
            </a:r>
            <a:r>
              <a:rPr lang="en-US" sz="1600" dirty="0" smtClean="0"/>
              <a:t> </a:t>
            </a:r>
            <a:r>
              <a:rPr lang="en-US" sz="1600" dirty="0"/>
              <a:t>Y.V., </a:t>
            </a:r>
            <a:r>
              <a:rPr lang="en-US" sz="1600" dirty="0" err="1"/>
              <a:t>Lunyushkin</a:t>
            </a:r>
            <a:r>
              <a:rPr lang="en-US" sz="1600" dirty="0"/>
              <a:t> S.B., Kapustin V.E. Geomagnetic method for automatic diagnostics of </a:t>
            </a:r>
            <a:r>
              <a:rPr lang="en-US" sz="1600" dirty="0" err="1"/>
              <a:t>auroral</a:t>
            </a:r>
            <a:r>
              <a:rPr lang="en-US" sz="1600" dirty="0"/>
              <a:t> oval boundaries in two hemispheres of Earth. Solar-Terrestrial Physics. 2021, vol. 7, no. 2, pp. 57-69. DOI: </a:t>
            </a:r>
            <a:r>
              <a:rPr lang="en-US" sz="1600" dirty="0" smtClean="0"/>
              <a:t>10.12737/stp-72202106. https</a:t>
            </a:r>
            <a:r>
              <a:rPr lang="en-US" sz="1600" dirty="0"/>
              <a:t>://doi.org/10.12737/stp-72202106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600" dirty="0" smtClean="0"/>
              <a:t>Anderson </a:t>
            </a:r>
            <a:r>
              <a:rPr lang="en-US" sz="1600" dirty="0"/>
              <a:t>B.J., </a:t>
            </a:r>
            <a:r>
              <a:rPr lang="en-US" sz="1600" dirty="0" err="1"/>
              <a:t>Korth</a:t>
            </a:r>
            <a:r>
              <a:rPr lang="en-US" sz="1600" dirty="0"/>
              <a:t> H., Waters C.L., Green D.L., </a:t>
            </a:r>
            <a:r>
              <a:rPr lang="en-US" sz="1600" dirty="0" err="1"/>
              <a:t>Merkin</a:t>
            </a:r>
            <a:r>
              <a:rPr lang="en-US" sz="1600" dirty="0"/>
              <a:t> V.G., Barnes R.J., </a:t>
            </a:r>
            <a:r>
              <a:rPr lang="en-US" sz="1600" dirty="0" err="1"/>
              <a:t>Dyrud</a:t>
            </a:r>
            <a:r>
              <a:rPr lang="en-US" sz="1600" dirty="0"/>
              <a:t> L.P. Development of large-scale </a:t>
            </a:r>
            <a:r>
              <a:rPr lang="en-US" sz="1600" dirty="0" err="1"/>
              <a:t>Birkeland</a:t>
            </a:r>
            <a:r>
              <a:rPr lang="en-US" sz="1600" dirty="0"/>
              <a:t> currents determined from the Active Magnetosphere and Planetary Electrodynamics Response Experiment. </a:t>
            </a:r>
            <a:r>
              <a:rPr lang="en-US" sz="1600" i="1" dirty="0"/>
              <a:t>Geophysical Research Letters</a:t>
            </a:r>
            <a:r>
              <a:rPr lang="en-US" sz="1600" dirty="0"/>
              <a:t>. 2014, vol. 41, no. 9, pp. 3017-3025. DOI: 10.1002/2014gl059941.</a:t>
            </a:r>
            <a:endParaRPr lang="ru-RU" sz="1600" dirty="0"/>
          </a:p>
          <a:p>
            <a:pPr marL="342900" indent="-342900" algn="just">
              <a:buFont typeface="+mj-lt"/>
              <a:buAutoNum type="arabicPeriod"/>
            </a:pPr>
            <a:r>
              <a:rPr lang="en-US" sz="1600" dirty="0" smtClean="0"/>
              <a:t>DeJong </a:t>
            </a:r>
            <a:r>
              <a:rPr lang="en-US" sz="1600" dirty="0"/>
              <a:t>A.D., Ridley A.J., </a:t>
            </a:r>
            <a:r>
              <a:rPr lang="en-US" sz="1600" dirty="0" err="1"/>
              <a:t>Cai</a:t>
            </a:r>
            <a:r>
              <a:rPr lang="en-US" sz="1600" dirty="0"/>
              <a:t> X., </a:t>
            </a:r>
            <a:r>
              <a:rPr lang="en-US" sz="1600" dirty="0" err="1"/>
              <a:t>Clauer</a:t>
            </a:r>
            <a:r>
              <a:rPr lang="en-US" sz="1600" dirty="0"/>
              <a:t> C.R. A statistical study of BRIs (SMCs), isolated </a:t>
            </a:r>
            <a:r>
              <a:rPr lang="en-US" sz="1600" dirty="0" err="1"/>
              <a:t>substorms</a:t>
            </a:r>
            <a:r>
              <a:rPr lang="en-US" sz="1600" dirty="0"/>
              <a:t>, and individual </a:t>
            </a:r>
            <a:r>
              <a:rPr lang="en-US" sz="1600" dirty="0" err="1"/>
              <a:t>sawtooth</a:t>
            </a:r>
            <a:r>
              <a:rPr lang="en-US" sz="1600" dirty="0"/>
              <a:t> injections. </a:t>
            </a:r>
            <a:r>
              <a:rPr lang="en-US" sz="1600" i="1" dirty="0"/>
              <a:t>Journal of Geophysical Research: Space Physics</a:t>
            </a:r>
            <a:r>
              <a:rPr lang="en-US" sz="1600" dirty="0"/>
              <a:t>. 2009, vol. 114, no. A8, pp. A08215. DOI: 10.1029/2008ja013870.</a:t>
            </a:r>
            <a:endParaRPr lang="ru-RU" sz="1600" dirty="0"/>
          </a:p>
          <a:p>
            <a:pPr marL="342900" indent="-342900" algn="just">
              <a:buFont typeface="+mj-lt"/>
              <a:buAutoNum type="arabicPeriod"/>
            </a:pPr>
            <a:r>
              <a:rPr lang="en-US" sz="1600" dirty="0" err="1"/>
              <a:t>Dungey</a:t>
            </a:r>
            <a:r>
              <a:rPr lang="en-US" sz="1600" dirty="0"/>
              <a:t> J.W. Interplanetary Magnetic Field and the </a:t>
            </a:r>
            <a:r>
              <a:rPr lang="en-US" sz="1600" dirty="0" err="1"/>
              <a:t>Auroral</a:t>
            </a:r>
            <a:r>
              <a:rPr lang="en-US" sz="1600" dirty="0"/>
              <a:t> Zones. </a:t>
            </a:r>
            <a:r>
              <a:rPr lang="en-US" sz="1600" i="1" dirty="0"/>
              <a:t>Physical Review Letters</a:t>
            </a:r>
            <a:r>
              <a:rPr lang="en-US" sz="1600" dirty="0"/>
              <a:t>. 1961, vol. 6, no. 2, pp. 47-48. DOI: 10.1103/PhysRevLett.6.47.</a:t>
            </a:r>
            <a:endParaRPr lang="ru-RU" sz="1600" dirty="0"/>
          </a:p>
          <a:p>
            <a:pPr marL="342900" indent="-342900" algn="just">
              <a:buFont typeface="+mj-lt"/>
              <a:buAutoNum type="arabicPeriod"/>
            </a:pPr>
            <a:r>
              <a:rPr lang="en-US" sz="1600" dirty="0"/>
              <a:t>Kissinger J., </a:t>
            </a:r>
            <a:r>
              <a:rPr lang="en-US" sz="1600" dirty="0" err="1"/>
              <a:t>McPherron</a:t>
            </a:r>
            <a:r>
              <a:rPr lang="en-US" sz="1600" dirty="0"/>
              <a:t> R.L., Hsu T.S., Angelopoulos V. Diversion of plasma due to high pressure in the inner magnetosphere during steady </a:t>
            </a:r>
            <a:r>
              <a:rPr lang="en-US" sz="1600" dirty="0" err="1"/>
              <a:t>magnetospheric</a:t>
            </a:r>
            <a:r>
              <a:rPr lang="en-US" sz="1600" dirty="0"/>
              <a:t> convection. </a:t>
            </a:r>
            <a:r>
              <a:rPr lang="en-US" sz="1600" i="1" dirty="0"/>
              <a:t>Journal of Geophysical Research: Space Physics</a:t>
            </a:r>
            <a:r>
              <a:rPr lang="en-US" sz="1600" dirty="0"/>
              <a:t>. 2012, vol. 117, no. A5, pp. A05206. DOI: 10.1029/2012ja017579.</a:t>
            </a:r>
            <a:endParaRPr lang="ru-RU" sz="1600" dirty="0"/>
          </a:p>
          <a:p>
            <a:pPr marL="342900" indent="-342900" algn="just">
              <a:buFont typeface="+mj-lt"/>
              <a:buAutoNum type="arabicPeriod"/>
            </a:pPr>
            <a:r>
              <a:rPr lang="en-US" sz="1600" dirty="0" err="1"/>
              <a:t>Mishin</a:t>
            </a:r>
            <a:r>
              <a:rPr lang="en-US" sz="1600" dirty="0"/>
              <a:t> V.M., </a:t>
            </a:r>
            <a:r>
              <a:rPr lang="en-US" sz="1600" dirty="0" err="1"/>
              <a:t>Mishin</a:t>
            </a:r>
            <a:r>
              <a:rPr lang="en-US" sz="1600" dirty="0"/>
              <a:t> V.V., </a:t>
            </a:r>
            <a:r>
              <a:rPr lang="en-US" sz="1600" dirty="0" err="1"/>
              <a:t>Lunyushkin</a:t>
            </a:r>
            <a:r>
              <a:rPr lang="en-US" sz="1600" dirty="0"/>
              <a:t> S.B., Wang J.Y., </a:t>
            </a:r>
            <a:r>
              <a:rPr lang="en-US" sz="1600" dirty="0" err="1"/>
              <a:t>Moiseev</a:t>
            </a:r>
            <a:r>
              <a:rPr lang="en-US" sz="1600" dirty="0"/>
              <a:t> A.V. 27 August 2001 </a:t>
            </a:r>
            <a:r>
              <a:rPr lang="en-US" sz="1600" dirty="0" err="1"/>
              <a:t>substorm</a:t>
            </a:r>
            <a:r>
              <a:rPr lang="en-US" sz="1600" dirty="0"/>
              <a:t>: </a:t>
            </a:r>
            <a:r>
              <a:rPr lang="en-US" sz="1600" dirty="0" err="1"/>
              <a:t>Preonset</a:t>
            </a:r>
            <a:r>
              <a:rPr lang="en-US" sz="1600" dirty="0"/>
              <a:t> phenomena, two main onsets, field-aligned current systems, and plasma flow channels in the ionosphere and in the magnetosphere. </a:t>
            </a:r>
            <a:r>
              <a:rPr lang="en-US" sz="1600" i="1" dirty="0"/>
              <a:t>Journal of Geophysical Research: Space Physics</a:t>
            </a:r>
            <a:r>
              <a:rPr lang="en-US" sz="1600" dirty="0"/>
              <a:t>. 2017, vol. 122, no. 5, pp. 4988-5007. DOI: 10.1002/2017ja023915.</a:t>
            </a:r>
            <a:endParaRPr lang="ru-RU" sz="1600" dirty="0"/>
          </a:p>
          <a:p>
            <a:pPr marL="342900" indent="-342900" algn="just">
              <a:buFont typeface="+mj-lt"/>
              <a:buAutoNum type="arabicPeriod"/>
            </a:pPr>
            <a:r>
              <a:rPr lang="en-US" sz="1600" dirty="0" err="1"/>
              <a:t>Sergeev</a:t>
            </a:r>
            <a:r>
              <a:rPr lang="en-US" sz="1600" dirty="0"/>
              <a:t> V.A., </a:t>
            </a:r>
            <a:r>
              <a:rPr lang="en-US" sz="1600" dirty="0" err="1"/>
              <a:t>Pellinen</a:t>
            </a:r>
            <a:r>
              <a:rPr lang="en-US" sz="1600" dirty="0"/>
              <a:t> R.J., </a:t>
            </a:r>
            <a:r>
              <a:rPr lang="en-US" sz="1600" dirty="0" err="1"/>
              <a:t>Pulkkinen</a:t>
            </a:r>
            <a:r>
              <a:rPr lang="en-US" sz="1600" dirty="0"/>
              <a:t> T.I. Steady </a:t>
            </a:r>
            <a:r>
              <a:rPr lang="en-US" sz="1600" dirty="0" err="1"/>
              <a:t>magnetospheric</a:t>
            </a:r>
            <a:r>
              <a:rPr lang="en-US" sz="1600" dirty="0"/>
              <a:t> convection: A review of recent results. </a:t>
            </a:r>
            <a:r>
              <a:rPr lang="en-US" sz="1600" i="1" dirty="0"/>
              <a:t>Space Science Reviews</a:t>
            </a:r>
            <a:r>
              <a:rPr lang="en-US" sz="1600" dirty="0"/>
              <a:t>. 1996, vol. 75, no. 3, pp. 551-604. DOI: 10.1007/bf00833344</a:t>
            </a:r>
            <a:r>
              <a:rPr lang="en-US" sz="1600" dirty="0" smtClean="0"/>
              <a:t>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n-US" sz="1600" u="sng" dirty="0">
                <a:hlinkClick r:id="rId2"/>
              </a:rPr>
              <a:t>https://supermag.jhuapl.edu</a:t>
            </a:r>
            <a:r>
              <a:rPr lang="en-US" sz="1600" u="sng" dirty="0" smtClean="0">
                <a:hlinkClick r:id="rId2"/>
              </a:rPr>
              <a:t>/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94234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606" y="2349674"/>
            <a:ext cx="10971372" cy="1656184"/>
          </a:xfrm>
        </p:spPr>
        <p:txBody>
          <a:bodyPr>
            <a:noAutofit/>
          </a:bodyPr>
          <a:lstStyle/>
          <a:p>
            <a:r>
              <a:rPr lang="en-US" sz="3600" dirty="0"/>
              <a:t>Thank you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for </a:t>
            </a:r>
            <a:br>
              <a:rPr lang="en-US" sz="3600" dirty="0" smtClean="0"/>
            </a:br>
            <a:r>
              <a:rPr lang="en-US" sz="3600" dirty="0" smtClean="0"/>
              <a:t>your </a:t>
            </a:r>
            <a:r>
              <a:rPr lang="en-US" sz="3600" dirty="0"/>
              <a:t>attention 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10225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ata\Kapustin\БШФФ\БШФФ2024\Презентация\открытая модель_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8109"/>
            <a:ext cx="6841186" cy="446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73920" y="1557586"/>
            <a:ext cx="4477574" cy="792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SMC</a:t>
            </a:r>
            <a:r>
              <a:rPr lang="en-US" b="1" dirty="0"/>
              <a:t>:</a:t>
            </a:r>
            <a:r>
              <a:rPr lang="en-US" b="1" dirty="0">
                <a:solidFill>
                  <a:srgbClr val="FF0000"/>
                </a:solidFill>
              </a:rPr>
              <a:t>  </a:t>
            </a:r>
            <a:r>
              <a:rPr lang="en-US" b="1" dirty="0" smtClean="0">
                <a:solidFill>
                  <a:srgbClr val="00B050"/>
                </a:solidFill>
              </a:rPr>
              <a:t>M </a:t>
            </a:r>
            <a:r>
              <a:rPr lang="en-US" b="1" dirty="0" smtClean="0"/>
              <a:t>[</a:t>
            </a:r>
            <a:r>
              <a:rPr lang="en-US" b="1" dirty="0"/>
              <a:t>k</a:t>
            </a:r>
            <a:r>
              <a:rPr lang="en-US" b="1" dirty="0" smtClean="0"/>
              <a:t>V]  </a:t>
            </a:r>
            <a:r>
              <a:rPr lang="en-US" dirty="0" smtClean="0"/>
              <a:t>≈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b="1" dirty="0" smtClean="0">
                <a:solidFill>
                  <a:srgbClr val="712FE9"/>
                </a:solidFill>
              </a:rPr>
              <a:t>R </a:t>
            </a:r>
            <a:r>
              <a:rPr lang="en-US" b="1" dirty="0"/>
              <a:t>[kV]</a:t>
            </a:r>
            <a:endParaRPr lang="en-US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671270" y="2464724"/>
            <a:ext cx="536257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 err="1"/>
              <a:t>Sergeev</a:t>
            </a:r>
            <a:r>
              <a:rPr lang="en-US" sz="2800" i="1" dirty="0"/>
              <a:t> et al.</a:t>
            </a:r>
            <a:r>
              <a:rPr lang="en-US" sz="2800" dirty="0"/>
              <a:t> [1996</a:t>
            </a:r>
            <a:r>
              <a:rPr lang="en-US" sz="2800" dirty="0" smtClean="0"/>
              <a:t>]: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smtClean="0"/>
              <a:t>SMC </a:t>
            </a:r>
            <a:r>
              <a:rPr lang="en-US" sz="2800" dirty="0"/>
              <a:t>is observed for 3–6 hours </a:t>
            </a:r>
            <a:r>
              <a:rPr lang="en-US" sz="2800" dirty="0" smtClean="0"/>
              <a:t>stable IMF </a:t>
            </a:r>
            <a:r>
              <a:rPr lang="en-US" sz="2800" dirty="0" err="1" smtClean="0"/>
              <a:t>Bz</a:t>
            </a:r>
            <a:r>
              <a:rPr lang="en-US" sz="2800" dirty="0" smtClean="0"/>
              <a:t>&lt;0;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smtClean="0"/>
              <a:t>no signs of the </a:t>
            </a:r>
            <a:r>
              <a:rPr lang="en-US" sz="2800" dirty="0" err="1" smtClean="0"/>
              <a:t>substorm</a:t>
            </a:r>
            <a:r>
              <a:rPr lang="en-US" sz="2800" dirty="0" smtClean="0"/>
              <a:t> expansion phase;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smtClean="0"/>
              <a:t>Indices </a:t>
            </a:r>
            <a:r>
              <a:rPr lang="en-US" sz="2800" dirty="0"/>
              <a:t>AU ≥</a:t>
            </a:r>
            <a:r>
              <a:rPr lang="ru-RU" sz="2800" dirty="0" smtClean="0"/>
              <a:t> 150 </a:t>
            </a:r>
            <a:r>
              <a:rPr lang="en-US" sz="2800" dirty="0" err="1" smtClean="0"/>
              <a:t>nT</a:t>
            </a:r>
            <a:r>
              <a:rPr lang="ru-RU" sz="2800" dirty="0" smtClean="0"/>
              <a:t> </a:t>
            </a:r>
            <a:r>
              <a:rPr lang="en-US" sz="2800" dirty="0" smtClean="0"/>
              <a:t>and |AL|≥</a:t>
            </a:r>
            <a:r>
              <a:rPr lang="ru-RU" sz="2800" dirty="0" smtClean="0"/>
              <a:t> 200 </a:t>
            </a:r>
            <a:r>
              <a:rPr lang="en-US" sz="2800" dirty="0" err="1" smtClean="0"/>
              <a:t>nT</a:t>
            </a:r>
            <a:r>
              <a:rPr lang="en-US" sz="2800" dirty="0" err="1"/>
              <a:t>.</a:t>
            </a:r>
            <a:endParaRPr lang="en-US" sz="28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4943078" y="5232970"/>
            <a:ext cx="1599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/>
              <a:t>Dungey</a:t>
            </a:r>
            <a:r>
              <a:rPr lang="en-US" i="1" dirty="0" smtClean="0"/>
              <a:t> </a:t>
            </a:r>
            <a:r>
              <a:rPr lang="en-US" dirty="0" smtClean="0"/>
              <a:t>[1961]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90550" y="5878066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 (merging) and R (reconnection) – dayside </a:t>
            </a:r>
            <a:r>
              <a:rPr lang="en-US" dirty="0"/>
              <a:t>and </a:t>
            </a:r>
            <a:r>
              <a:rPr lang="en-US" dirty="0" err="1" smtClean="0"/>
              <a:t>nightside</a:t>
            </a:r>
            <a:r>
              <a:rPr lang="en-US" dirty="0"/>
              <a:t> </a:t>
            </a:r>
            <a:r>
              <a:rPr lang="en-US" dirty="0" smtClean="0"/>
              <a:t>reconnection rates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840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ata\Kapustin\БШФФ\БШФФ2024\Презентация\Токи_Андерсон_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8" t="2048" r="8269" b="15653"/>
          <a:stretch/>
        </p:blipFill>
        <p:spPr bwMode="auto">
          <a:xfrm>
            <a:off x="4859774" y="1015469"/>
            <a:ext cx="7139182" cy="329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9" y="1042965"/>
            <a:ext cx="4824536" cy="575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3286894" y="1125538"/>
            <a:ext cx="0" cy="5123133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5159102" y="2781722"/>
            <a:ext cx="2664296" cy="1"/>
          </a:xfrm>
          <a:prstGeom prst="line">
            <a:avLst/>
          </a:prstGeom>
          <a:ln w="57150">
            <a:solidFill>
              <a:srgbClr val="00B050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8903518" y="2781722"/>
            <a:ext cx="2664296" cy="0"/>
          </a:xfrm>
          <a:prstGeom prst="line">
            <a:avLst/>
          </a:prstGeom>
          <a:ln w="57150">
            <a:solidFill>
              <a:srgbClr val="00B050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834469" y="4321114"/>
            <a:ext cx="66967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/>
              <a:t>Anderson et al. </a:t>
            </a:r>
            <a:r>
              <a:rPr lang="en-US" sz="2800" dirty="0"/>
              <a:t>[2014] concluded that the dayside </a:t>
            </a:r>
            <a:r>
              <a:rPr lang="en-US" sz="2800" dirty="0" err="1"/>
              <a:t>Birkeland</a:t>
            </a:r>
            <a:r>
              <a:rPr lang="en-US" sz="2800" dirty="0"/>
              <a:t> currents are driven by magnetopause </a:t>
            </a:r>
            <a:r>
              <a:rPr lang="en-US" sz="2800" dirty="0" smtClean="0"/>
              <a:t>reconnection (process M);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13427" y="3858730"/>
            <a:ext cx="146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growth phase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5400000">
            <a:off x="3143746" y="3577349"/>
            <a:ext cx="594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5"/>
                </a:solidFill>
              </a:rPr>
              <a:t>onset</a:t>
            </a:r>
            <a:endParaRPr lang="ru-RU" sz="1400" dirty="0">
              <a:solidFill>
                <a:schemeClr val="accent5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11230" y="1042965"/>
            <a:ext cx="14498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5"/>
                </a:solidFill>
              </a:rPr>
              <a:t>(growth phase)</a:t>
            </a:r>
            <a:endParaRPr lang="ru-RU" sz="1600" dirty="0">
              <a:solidFill>
                <a:schemeClr val="accent5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31710" y="1050249"/>
            <a:ext cx="850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(onset)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74726" y="2477962"/>
            <a:ext cx="1203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/>
              <a:t>Substorm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7246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590" y="1053530"/>
            <a:ext cx="10971372" cy="936104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Goal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2598" y="2565698"/>
            <a:ext cx="10971372" cy="13681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Study of </a:t>
            </a:r>
            <a:r>
              <a:rPr lang="en-US" sz="2800" dirty="0" smtClean="0"/>
              <a:t>the </a:t>
            </a:r>
            <a:r>
              <a:rPr lang="en-US" sz="2800" dirty="0"/>
              <a:t>Region 1</a:t>
            </a:r>
            <a:r>
              <a:rPr lang="en-US" sz="2800" dirty="0" smtClean="0"/>
              <a:t> </a:t>
            </a:r>
            <a:r>
              <a:rPr lang="en-US" sz="2800" dirty="0"/>
              <a:t>FACs dynamics </a:t>
            </a:r>
            <a:r>
              <a:rPr lang="en-US" sz="2800" dirty="0" smtClean="0"/>
              <a:t>based on the </a:t>
            </a:r>
            <a:r>
              <a:rPr lang="en-US" sz="2800" dirty="0" err="1"/>
              <a:t>magnetogram</a:t>
            </a:r>
            <a:r>
              <a:rPr lang="en-US" sz="2800" dirty="0"/>
              <a:t> inversion </a:t>
            </a:r>
            <a:r>
              <a:rPr lang="en-US" sz="2800" dirty="0" smtClean="0"/>
              <a:t>technique (MIT) </a:t>
            </a:r>
            <a:r>
              <a:rPr lang="en-US" sz="2800" dirty="0"/>
              <a:t>during</a:t>
            </a:r>
            <a:r>
              <a:rPr lang="en-US" sz="2800" dirty="0" smtClean="0"/>
              <a:t> the SMC period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5452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data\Kapustin\БШФФ\БШФФ2024\Презентация\Parametrs_S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646" y="1008252"/>
            <a:ext cx="4906172" cy="567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30710" y="3844145"/>
            <a:ext cx="1246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substorm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446648" y="3824899"/>
            <a:ext cx="1246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substorm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239222" y="1629594"/>
            <a:ext cx="55446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This </a:t>
            </a:r>
            <a:r>
              <a:rPr lang="en-US" sz="2800" dirty="0"/>
              <a:t>SMC period was described in </a:t>
            </a:r>
            <a:r>
              <a:rPr lang="en-US" sz="2800" dirty="0" smtClean="0"/>
              <a:t>SMC </a:t>
            </a:r>
            <a:r>
              <a:rPr lang="en-US" sz="2800" dirty="0"/>
              <a:t>lists </a:t>
            </a:r>
            <a:r>
              <a:rPr lang="en-US" sz="2800" dirty="0" smtClean="0"/>
              <a:t>by </a:t>
            </a:r>
            <a:r>
              <a:rPr lang="en-US" sz="2800" i="1" dirty="0" smtClean="0"/>
              <a:t>DeJong </a:t>
            </a:r>
            <a:r>
              <a:rPr lang="en-US" sz="2800" i="1" dirty="0"/>
              <a:t>et al. </a:t>
            </a:r>
            <a:r>
              <a:rPr lang="en-US" sz="2800" dirty="0" smtClean="0"/>
              <a:t>[2009] and </a:t>
            </a:r>
            <a:r>
              <a:rPr lang="en-US" sz="2800" i="1" dirty="0" smtClean="0"/>
              <a:t>Kissinger </a:t>
            </a:r>
            <a:r>
              <a:rPr lang="en-US" sz="2800" i="1" dirty="0"/>
              <a:t>et al.</a:t>
            </a:r>
            <a:r>
              <a:rPr lang="en-US" sz="2800" dirty="0"/>
              <a:t> </a:t>
            </a:r>
            <a:r>
              <a:rPr lang="en-US" sz="2800" dirty="0" smtClean="0"/>
              <a:t>[2012]</a:t>
            </a:r>
            <a:r>
              <a:rPr lang="ru-RU" sz="2800" dirty="0" smtClean="0"/>
              <a:t>.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33568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ata\Kapustin\БШФФ\БШФФ2024\Презентация\1800--1810N (50 Lat)_вар 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11" r="1235"/>
          <a:stretch/>
        </p:blipFill>
        <p:spPr bwMode="auto">
          <a:xfrm>
            <a:off x="315944" y="1151006"/>
            <a:ext cx="5451658" cy="541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 flipV="1">
            <a:off x="694606" y="3824389"/>
            <a:ext cx="4896544" cy="1963"/>
          </a:xfrm>
          <a:prstGeom prst="line">
            <a:avLst/>
          </a:prstGeom>
          <a:ln w="57150">
            <a:solidFill>
              <a:srgbClr val="00B05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Группа 19"/>
          <p:cNvGrpSpPr/>
          <p:nvPr/>
        </p:nvGrpSpPr>
        <p:grpSpPr>
          <a:xfrm>
            <a:off x="1926287" y="1643748"/>
            <a:ext cx="9090417" cy="2171123"/>
            <a:chOff x="1926287" y="1643748"/>
            <a:chExt cx="9090417" cy="2171123"/>
          </a:xfrm>
        </p:grpSpPr>
        <p:sp>
          <p:nvSpPr>
            <p:cNvPr id="7" name="Полилиния 6"/>
            <p:cNvSpPr/>
            <p:nvPr/>
          </p:nvSpPr>
          <p:spPr>
            <a:xfrm>
              <a:off x="1926287" y="2817204"/>
              <a:ext cx="2431489" cy="997667"/>
            </a:xfrm>
            <a:custGeom>
              <a:avLst/>
              <a:gdLst>
                <a:gd name="connsiteX0" fmla="*/ 18130 w 2488705"/>
                <a:gd name="connsiteY0" fmla="*/ 950458 h 980542"/>
                <a:gd name="connsiteX1" fmla="*/ 193390 w 2488705"/>
                <a:gd name="connsiteY1" fmla="*/ 500878 h 980542"/>
                <a:gd name="connsiteX2" fmla="*/ 307690 w 2488705"/>
                <a:gd name="connsiteY2" fmla="*/ 340858 h 980542"/>
                <a:gd name="connsiteX3" fmla="*/ 513430 w 2488705"/>
                <a:gd name="connsiteY3" fmla="*/ 150358 h 980542"/>
                <a:gd name="connsiteX4" fmla="*/ 734410 w 2488705"/>
                <a:gd name="connsiteY4" fmla="*/ 13198 h 980542"/>
                <a:gd name="connsiteX5" fmla="*/ 970630 w 2488705"/>
                <a:gd name="connsiteY5" fmla="*/ 13198 h 980542"/>
                <a:gd name="connsiteX6" fmla="*/ 1481170 w 2488705"/>
                <a:gd name="connsiteY6" fmla="*/ 81778 h 980542"/>
                <a:gd name="connsiteX7" fmla="*/ 1915510 w 2488705"/>
                <a:gd name="connsiteY7" fmla="*/ 157978 h 980542"/>
                <a:gd name="connsiteX8" fmla="*/ 2212690 w 2488705"/>
                <a:gd name="connsiteY8" fmla="*/ 424678 h 980542"/>
                <a:gd name="connsiteX9" fmla="*/ 2471770 w 2488705"/>
                <a:gd name="connsiteY9" fmla="*/ 737098 h 980542"/>
                <a:gd name="connsiteX10" fmla="*/ 2403190 w 2488705"/>
                <a:gd name="connsiteY10" fmla="*/ 942838 h 980542"/>
                <a:gd name="connsiteX11" fmla="*/ 1915510 w 2488705"/>
                <a:gd name="connsiteY11" fmla="*/ 942838 h 980542"/>
                <a:gd name="connsiteX12" fmla="*/ 1237330 w 2488705"/>
                <a:gd name="connsiteY12" fmla="*/ 881878 h 980542"/>
                <a:gd name="connsiteX13" fmla="*/ 140050 w 2488705"/>
                <a:gd name="connsiteY13" fmla="*/ 935218 h 980542"/>
                <a:gd name="connsiteX14" fmla="*/ 18130 w 2488705"/>
                <a:gd name="connsiteY14" fmla="*/ 950458 h 980542"/>
                <a:gd name="connsiteX0" fmla="*/ 18130 w 2488705"/>
                <a:gd name="connsiteY0" fmla="*/ 978594 h 1008678"/>
                <a:gd name="connsiteX1" fmla="*/ 193390 w 2488705"/>
                <a:gd name="connsiteY1" fmla="*/ 529014 h 1008678"/>
                <a:gd name="connsiteX2" fmla="*/ 307690 w 2488705"/>
                <a:gd name="connsiteY2" fmla="*/ 368994 h 1008678"/>
                <a:gd name="connsiteX3" fmla="*/ 513430 w 2488705"/>
                <a:gd name="connsiteY3" fmla="*/ 178494 h 1008678"/>
                <a:gd name="connsiteX4" fmla="*/ 734410 w 2488705"/>
                <a:gd name="connsiteY4" fmla="*/ 41334 h 1008678"/>
                <a:gd name="connsiteX5" fmla="*/ 1031590 w 2488705"/>
                <a:gd name="connsiteY5" fmla="*/ 3234 h 1008678"/>
                <a:gd name="connsiteX6" fmla="*/ 1481170 w 2488705"/>
                <a:gd name="connsiteY6" fmla="*/ 109914 h 1008678"/>
                <a:gd name="connsiteX7" fmla="*/ 1915510 w 2488705"/>
                <a:gd name="connsiteY7" fmla="*/ 186114 h 1008678"/>
                <a:gd name="connsiteX8" fmla="*/ 2212690 w 2488705"/>
                <a:gd name="connsiteY8" fmla="*/ 452814 h 1008678"/>
                <a:gd name="connsiteX9" fmla="*/ 2471770 w 2488705"/>
                <a:gd name="connsiteY9" fmla="*/ 765234 h 1008678"/>
                <a:gd name="connsiteX10" fmla="*/ 2403190 w 2488705"/>
                <a:gd name="connsiteY10" fmla="*/ 970974 h 1008678"/>
                <a:gd name="connsiteX11" fmla="*/ 1915510 w 2488705"/>
                <a:gd name="connsiteY11" fmla="*/ 970974 h 1008678"/>
                <a:gd name="connsiteX12" fmla="*/ 1237330 w 2488705"/>
                <a:gd name="connsiteY12" fmla="*/ 910014 h 1008678"/>
                <a:gd name="connsiteX13" fmla="*/ 140050 w 2488705"/>
                <a:gd name="connsiteY13" fmla="*/ 963354 h 1008678"/>
                <a:gd name="connsiteX14" fmla="*/ 18130 w 2488705"/>
                <a:gd name="connsiteY14" fmla="*/ 978594 h 1008678"/>
                <a:gd name="connsiteX0" fmla="*/ 18130 w 2488705"/>
                <a:gd name="connsiteY0" fmla="*/ 978594 h 1008678"/>
                <a:gd name="connsiteX1" fmla="*/ 193390 w 2488705"/>
                <a:gd name="connsiteY1" fmla="*/ 529014 h 1008678"/>
                <a:gd name="connsiteX2" fmla="*/ 307690 w 2488705"/>
                <a:gd name="connsiteY2" fmla="*/ 368994 h 1008678"/>
                <a:gd name="connsiteX3" fmla="*/ 513430 w 2488705"/>
                <a:gd name="connsiteY3" fmla="*/ 178494 h 1008678"/>
                <a:gd name="connsiteX4" fmla="*/ 734410 w 2488705"/>
                <a:gd name="connsiteY4" fmla="*/ 41334 h 1008678"/>
                <a:gd name="connsiteX5" fmla="*/ 1031590 w 2488705"/>
                <a:gd name="connsiteY5" fmla="*/ 3234 h 1008678"/>
                <a:gd name="connsiteX6" fmla="*/ 1481170 w 2488705"/>
                <a:gd name="connsiteY6" fmla="*/ 109914 h 1008678"/>
                <a:gd name="connsiteX7" fmla="*/ 1915510 w 2488705"/>
                <a:gd name="connsiteY7" fmla="*/ 186114 h 1008678"/>
                <a:gd name="connsiteX8" fmla="*/ 2212690 w 2488705"/>
                <a:gd name="connsiteY8" fmla="*/ 452814 h 1008678"/>
                <a:gd name="connsiteX9" fmla="*/ 2471770 w 2488705"/>
                <a:gd name="connsiteY9" fmla="*/ 765234 h 1008678"/>
                <a:gd name="connsiteX10" fmla="*/ 2403190 w 2488705"/>
                <a:gd name="connsiteY10" fmla="*/ 970974 h 1008678"/>
                <a:gd name="connsiteX11" fmla="*/ 1915510 w 2488705"/>
                <a:gd name="connsiteY11" fmla="*/ 970974 h 1008678"/>
                <a:gd name="connsiteX12" fmla="*/ 1237330 w 2488705"/>
                <a:gd name="connsiteY12" fmla="*/ 910014 h 1008678"/>
                <a:gd name="connsiteX13" fmla="*/ 140050 w 2488705"/>
                <a:gd name="connsiteY13" fmla="*/ 963354 h 1008678"/>
                <a:gd name="connsiteX14" fmla="*/ 18130 w 2488705"/>
                <a:gd name="connsiteY14" fmla="*/ 978594 h 1008678"/>
                <a:gd name="connsiteX0" fmla="*/ 18130 w 2488705"/>
                <a:gd name="connsiteY0" fmla="*/ 977213 h 1007297"/>
                <a:gd name="connsiteX1" fmla="*/ 193390 w 2488705"/>
                <a:gd name="connsiteY1" fmla="*/ 527633 h 1007297"/>
                <a:gd name="connsiteX2" fmla="*/ 307690 w 2488705"/>
                <a:gd name="connsiteY2" fmla="*/ 367613 h 1007297"/>
                <a:gd name="connsiteX3" fmla="*/ 513430 w 2488705"/>
                <a:gd name="connsiteY3" fmla="*/ 177113 h 1007297"/>
                <a:gd name="connsiteX4" fmla="*/ 734410 w 2488705"/>
                <a:gd name="connsiteY4" fmla="*/ 39953 h 1007297"/>
                <a:gd name="connsiteX5" fmla="*/ 1031590 w 2488705"/>
                <a:gd name="connsiteY5" fmla="*/ 1853 h 1007297"/>
                <a:gd name="connsiteX6" fmla="*/ 1542130 w 2488705"/>
                <a:gd name="connsiteY6" fmla="*/ 85673 h 1007297"/>
                <a:gd name="connsiteX7" fmla="*/ 1915510 w 2488705"/>
                <a:gd name="connsiteY7" fmla="*/ 184733 h 1007297"/>
                <a:gd name="connsiteX8" fmla="*/ 2212690 w 2488705"/>
                <a:gd name="connsiteY8" fmla="*/ 451433 h 1007297"/>
                <a:gd name="connsiteX9" fmla="*/ 2471770 w 2488705"/>
                <a:gd name="connsiteY9" fmla="*/ 763853 h 1007297"/>
                <a:gd name="connsiteX10" fmla="*/ 2403190 w 2488705"/>
                <a:gd name="connsiteY10" fmla="*/ 969593 h 1007297"/>
                <a:gd name="connsiteX11" fmla="*/ 1915510 w 2488705"/>
                <a:gd name="connsiteY11" fmla="*/ 969593 h 1007297"/>
                <a:gd name="connsiteX12" fmla="*/ 1237330 w 2488705"/>
                <a:gd name="connsiteY12" fmla="*/ 908633 h 1007297"/>
                <a:gd name="connsiteX13" fmla="*/ 140050 w 2488705"/>
                <a:gd name="connsiteY13" fmla="*/ 961973 h 1007297"/>
                <a:gd name="connsiteX14" fmla="*/ 18130 w 2488705"/>
                <a:gd name="connsiteY14" fmla="*/ 977213 h 1007297"/>
                <a:gd name="connsiteX0" fmla="*/ 18130 w 2484190"/>
                <a:gd name="connsiteY0" fmla="*/ 977213 h 1007297"/>
                <a:gd name="connsiteX1" fmla="*/ 193390 w 2484190"/>
                <a:gd name="connsiteY1" fmla="*/ 527633 h 1007297"/>
                <a:gd name="connsiteX2" fmla="*/ 307690 w 2484190"/>
                <a:gd name="connsiteY2" fmla="*/ 367613 h 1007297"/>
                <a:gd name="connsiteX3" fmla="*/ 513430 w 2484190"/>
                <a:gd name="connsiteY3" fmla="*/ 177113 h 1007297"/>
                <a:gd name="connsiteX4" fmla="*/ 734410 w 2484190"/>
                <a:gd name="connsiteY4" fmla="*/ 39953 h 1007297"/>
                <a:gd name="connsiteX5" fmla="*/ 1031590 w 2484190"/>
                <a:gd name="connsiteY5" fmla="*/ 1853 h 1007297"/>
                <a:gd name="connsiteX6" fmla="*/ 1542130 w 2484190"/>
                <a:gd name="connsiteY6" fmla="*/ 85673 h 1007297"/>
                <a:gd name="connsiteX7" fmla="*/ 1915510 w 2484190"/>
                <a:gd name="connsiteY7" fmla="*/ 184733 h 1007297"/>
                <a:gd name="connsiteX8" fmla="*/ 2273650 w 2484190"/>
                <a:gd name="connsiteY8" fmla="*/ 481913 h 1007297"/>
                <a:gd name="connsiteX9" fmla="*/ 2471770 w 2484190"/>
                <a:gd name="connsiteY9" fmla="*/ 763853 h 1007297"/>
                <a:gd name="connsiteX10" fmla="*/ 2403190 w 2484190"/>
                <a:gd name="connsiteY10" fmla="*/ 969593 h 1007297"/>
                <a:gd name="connsiteX11" fmla="*/ 1915510 w 2484190"/>
                <a:gd name="connsiteY11" fmla="*/ 969593 h 1007297"/>
                <a:gd name="connsiteX12" fmla="*/ 1237330 w 2484190"/>
                <a:gd name="connsiteY12" fmla="*/ 908633 h 1007297"/>
                <a:gd name="connsiteX13" fmla="*/ 140050 w 2484190"/>
                <a:gd name="connsiteY13" fmla="*/ 961973 h 1007297"/>
                <a:gd name="connsiteX14" fmla="*/ 18130 w 2484190"/>
                <a:gd name="connsiteY14" fmla="*/ 977213 h 1007297"/>
                <a:gd name="connsiteX0" fmla="*/ 18130 w 2484190"/>
                <a:gd name="connsiteY0" fmla="*/ 977054 h 1007138"/>
                <a:gd name="connsiteX1" fmla="*/ 193390 w 2484190"/>
                <a:gd name="connsiteY1" fmla="*/ 527474 h 1007138"/>
                <a:gd name="connsiteX2" fmla="*/ 307690 w 2484190"/>
                <a:gd name="connsiteY2" fmla="*/ 367454 h 1007138"/>
                <a:gd name="connsiteX3" fmla="*/ 490570 w 2484190"/>
                <a:gd name="connsiteY3" fmla="*/ 161714 h 1007138"/>
                <a:gd name="connsiteX4" fmla="*/ 734410 w 2484190"/>
                <a:gd name="connsiteY4" fmla="*/ 39794 h 1007138"/>
                <a:gd name="connsiteX5" fmla="*/ 1031590 w 2484190"/>
                <a:gd name="connsiteY5" fmla="*/ 1694 h 1007138"/>
                <a:gd name="connsiteX6" fmla="*/ 1542130 w 2484190"/>
                <a:gd name="connsiteY6" fmla="*/ 85514 h 1007138"/>
                <a:gd name="connsiteX7" fmla="*/ 1915510 w 2484190"/>
                <a:gd name="connsiteY7" fmla="*/ 184574 h 1007138"/>
                <a:gd name="connsiteX8" fmla="*/ 2273650 w 2484190"/>
                <a:gd name="connsiteY8" fmla="*/ 481754 h 1007138"/>
                <a:gd name="connsiteX9" fmla="*/ 2471770 w 2484190"/>
                <a:gd name="connsiteY9" fmla="*/ 763694 h 1007138"/>
                <a:gd name="connsiteX10" fmla="*/ 2403190 w 2484190"/>
                <a:gd name="connsiteY10" fmla="*/ 969434 h 1007138"/>
                <a:gd name="connsiteX11" fmla="*/ 1915510 w 2484190"/>
                <a:gd name="connsiteY11" fmla="*/ 969434 h 1007138"/>
                <a:gd name="connsiteX12" fmla="*/ 1237330 w 2484190"/>
                <a:gd name="connsiteY12" fmla="*/ 908474 h 1007138"/>
                <a:gd name="connsiteX13" fmla="*/ 140050 w 2484190"/>
                <a:gd name="connsiteY13" fmla="*/ 961814 h 1007138"/>
                <a:gd name="connsiteX14" fmla="*/ 18130 w 2484190"/>
                <a:gd name="connsiteY14" fmla="*/ 977054 h 1007138"/>
                <a:gd name="connsiteX0" fmla="*/ 18130 w 2463287"/>
                <a:gd name="connsiteY0" fmla="*/ 977054 h 1007138"/>
                <a:gd name="connsiteX1" fmla="*/ 193390 w 2463287"/>
                <a:gd name="connsiteY1" fmla="*/ 527474 h 1007138"/>
                <a:gd name="connsiteX2" fmla="*/ 307690 w 2463287"/>
                <a:gd name="connsiteY2" fmla="*/ 367454 h 1007138"/>
                <a:gd name="connsiteX3" fmla="*/ 490570 w 2463287"/>
                <a:gd name="connsiteY3" fmla="*/ 161714 h 1007138"/>
                <a:gd name="connsiteX4" fmla="*/ 734410 w 2463287"/>
                <a:gd name="connsiteY4" fmla="*/ 39794 h 1007138"/>
                <a:gd name="connsiteX5" fmla="*/ 1031590 w 2463287"/>
                <a:gd name="connsiteY5" fmla="*/ 1694 h 1007138"/>
                <a:gd name="connsiteX6" fmla="*/ 1542130 w 2463287"/>
                <a:gd name="connsiteY6" fmla="*/ 85514 h 1007138"/>
                <a:gd name="connsiteX7" fmla="*/ 1915510 w 2463287"/>
                <a:gd name="connsiteY7" fmla="*/ 184574 h 1007138"/>
                <a:gd name="connsiteX8" fmla="*/ 2273650 w 2463287"/>
                <a:gd name="connsiteY8" fmla="*/ 481754 h 1007138"/>
                <a:gd name="connsiteX9" fmla="*/ 2441290 w 2463287"/>
                <a:gd name="connsiteY9" fmla="*/ 778934 h 1007138"/>
                <a:gd name="connsiteX10" fmla="*/ 2403190 w 2463287"/>
                <a:gd name="connsiteY10" fmla="*/ 969434 h 1007138"/>
                <a:gd name="connsiteX11" fmla="*/ 1915510 w 2463287"/>
                <a:gd name="connsiteY11" fmla="*/ 969434 h 1007138"/>
                <a:gd name="connsiteX12" fmla="*/ 1237330 w 2463287"/>
                <a:gd name="connsiteY12" fmla="*/ 908474 h 1007138"/>
                <a:gd name="connsiteX13" fmla="*/ 140050 w 2463287"/>
                <a:gd name="connsiteY13" fmla="*/ 961814 h 1007138"/>
                <a:gd name="connsiteX14" fmla="*/ 18130 w 2463287"/>
                <a:gd name="connsiteY14" fmla="*/ 977054 h 1007138"/>
                <a:gd name="connsiteX0" fmla="*/ 18130 w 2463287"/>
                <a:gd name="connsiteY0" fmla="*/ 969937 h 1000021"/>
                <a:gd name="connsiteX1" fmla="*/ 193390 w 2463287"/>
                <a:gd name="connsiteY1" fmla="*/ 520357 h 1000021"/>
                <a:gd name="connsiteX2" fmla="*/ 307690 w 2463287"/>
                <a:gd name="connsiteY2" fmla="*/ 360337 h 1000021"/>
                <a:gd name="connsiteX3" fmla="*/ 490570 w 2463287"/>
                <a:gd name="connsiteY3" fmla="*/ 154597 h 1000021"/>
                <a:gd name="connsiteX4" fmla="*/ 734410 w 2463287"/>
                <a:gd name="connsiteY4" fmla="*/ 32677 h 1000021"/>
                <a:gd name="connsiteX5" fmla="*/ 1138270 w 2463287"/>
                <a:gd name="connsiteY5" fmla="*/ 2197 h 1000021"/>
                <a:gd name="connsiteX6" fmla="*/ 1542130 w 2463287"/>
                <a:gd name="connsiteY6" fmla="*/ 78397 h 1000021"/>
                <a:gd name="connsiteX7" fmla="*/ 1915510 w 2463287"/>
                <a:gd name="connsiteY7" fmla="*/ 177457 h 1000021"/>
                <a:gd name="connsiteX8" fmla="*/ 2273650 w 2463287"/>
                <a:gd name="connsiteY8" fmla="*/ 474637 h 1000021"/>
                <a:gd name="connsiteX9" fmla="*/ 2441290 w 2463287"/>
                <a:gd name="connsiteY9" fmla="*/ 771817 h 1000021"/>
                <a:gd name="connsiteX10" fmla="*/ 2403190 w 2463287"/>
                <a:gd name="connsiteY10" fmla="*/ 962317 h 1000021"/>
                <a:gd name="connsiteX11" fmla="*/ 1915510 w 2463287"/>
                <a:gd name="connsiteY11" fmla="*/ 962317 h 1000021"/>
                <a:gd name="connsiteX12" fmla="*/ 1237330 w 2463287"/>
                <a:gd name="connsiteY12" fmla="*/ 901357 h 1000021"/>
                <a:gd name="connsiteX13" fmla="*/ 140050 w 2463287"/>
                <a:gd name="connsiteY13" fmla="*/ 954697 h 1000021"/>
                <a:gd name="connsiteX14" fmla="*/ 18130 w 2463287"/>
                <a:gd name="connsiteY14" fmla="*/ 969937 h 1000021"/>
                <a:gd name="connsiteX0" fmla="*/ 18130 w 2463287"/>
                <a:gd name="connsiteY0" fmla="*/ 969937 h 1000021"/>
                <a:gd name="connsiteX1" fmla="*/ 193390 w 2463287"/>
                <a:gd name="connsiteY1" fmla="*/ 520357 h 1000021"/>
                <a:gd name="connsiteX2" fmla="*/ 307690 w 2463287"/>
                <a:gd name="connsiteY2" fmla="*/ 360337 h 1000021"/>
                <a:gd name="connsiteX3" fmla="*/ 490570 w 2463287"/>
                <a:gd name="connsiteY3" fmla="*/ 154597 h 1000021"/>
                <a:gd name="connsiteX4" fmla="*/ 734410 w 2463287"/>
                <a:gd name="connsiteY4" fmla="*/ 32677 h 1000021"/>
                <a:gd name="connsiteX5" fmla="*/ 1138270 w 2463287"/>
                <a:gd name="connsiteY5" fmla="*/ 2197 h 1000021"/>
                <a:gd name="connsiteX6" fmla="*/ 1542130 w 2463287"/>
                <a:gd name="connsiteY6" fmla="*/ 78397 h 1000021"/>
                <a:gd name="connsiteX7" fmla="*/ 1854550 w 2463287"/>
                <a:gd name="connsiteY7" fmla="*/ 215557 h 1000021"/>
                <a:gd name="connsiteX8" fmla="*/ 2273650 w 2463287"/>
                <a:gd name="connsiteY8" fmla="*/ 474637 h 1000021"/>
                <a:gd name="connsiteX9" fmla="*/ 2441290 w 2463287"/>
                <a:gd name="connsiteY9" fmla="*/ 771817 h 1000021"/>
                <a:gd name="connsiteX10" fmla="*/ 2403190 w 2463287"/>
                <a:gd name="connsiteY10" fmla="*/ 962317 h 1000021"/>
                <a:gd name="connsiteX11" fmla="*/ 1915510 w 2463287"/>
                <a:gd name="connsiteY11" fmla="*/ 962317 h 1000021"/>
                <a:gd name="connsiteX12" fmla="*/ 1237330 w 2463287"/>
                <a:gd name="connsiteY12" fmla="*/ 901357 h 1000021"/>
                <a:gd name="connsiteX13" fmla="*/ 140050 w 2463287"/>
                <a:gd name="connsiteY13" fmla="*/ 954697 h 1000021"/>
                <a:gd name="connsiteX14" fmla="*/ 18130 w 2463287"/>
                <a:gd name="connsiteY14" fmla="*/ 969937 h 1000021"/>
                <a:gd name="connsiteX0" fmla="*/ 18130 w 2463287"/>
                <a:gd name="connsiteY0" fmla="*/ 969937 h 1000021"/>
                <a:gd name="connsiteX1" fmla="*/ 193390 w 2463287"/>
                <a:gd name="connsiteY1" fmla="*/ 520357 h 1000021"/>
                <a:gd name="connsiteX2" fmla="*/ 307690 w 2463287"/>
                <a:gd name="connsiteY2" fmla="*/ 360337 h 1000021"/>
                <a:gd name="connsiteX3" fmla="*/ 490570 w 2463287"/>
                <a:gd name="connsiteY3" fmla="*/ 154597 h 1000021"/>
                <a:gd name="connsiteX4" fmla="*/ 734410 w 2463287"/>
                <a:gd name="connsiteY4" fmla="*/ 32677 h 1000021"/>
                <a:gd name="connsiteX5" fmla="*/ 1138270 w 2463287"/>
                <a:gd name="connsiteY5" fmla="*/ 2197 h 1000021"/>
                <a:gd name="connsiteX6" fmla="*/ 1542130 w 2463287"/>
                <a:gd name="connsiteY6" fmla="*/ 78397 h 1000021"/>
                <a:gd name="connsiteX7" fmla="*/ 1877410 w 2463287"/>
                <a:gd name="connsiteY7" fmla="*/ 207937 h 1000021"/>
                <a:gd name="connsiteX8" fmla="*/ 2273650 w 2463287"/>
                <a:gd name="connsiteY8" fmla="*/ 474637 h 1000021"/>
                <a:gd name="connsiteX9" fmla="*/ 2441290 w 2463287"/>
                <a:gd name="connsiteY9" fmla="*/ 771817 h 1000021"/>
                <a:gd name="connsiteX10" fmla="*/ 2403190 w 2463287"/>
                <a:gd name="connsiteY10" fmla="*/ 962317 h 1000021"/>
                <a:gd name="connsiteX11" fmla="*/ 1915510 w 2463287"/>
                <a:gd name="connsiteY11" fmla="*/ 962317 h 1000021"/>
                <a:gd name="connsiteX12" fmla="*/ 1237330 w 2463287"/>
                <a:gd name="connsiteY12" fmla="*/ 901357 h 1000021"/>
                <a:gd name="connsiteX13" fmla="*/ 140050 w 2463287"/>
                <a:gd name="connsiteY13" fmla="*/ 954697 h 1000021"/>
                <a:gd name="connsiteX14" fmla="*/ 18130 w 2463287"/>
                <a:gd name="connsiteY14" fmla="*/ 969937 h 1000021"/>
                <a:gd name="connsiteX0" fmla="*/ 15433 w 2460590"/>
                <a:gd name="connsiteY0" fmla="*/ 969937 h 1004431"/>
                <a:gd name="connsiteX1" fmla="*/ 190693 w 2460590"/>
                <a:gd name="connsiteY1" fmla="*/ 520357 h 1004431"/>
                <a:gd name="connsiteX2" fmla="*/ 304993 w 2460590"/>
                <a:gd name="connsiteY2" fmla="*/ 360337 h 1004431"/>
                <a:gd name="connsiteX3" fmla="*/ 487873 w 2460590"/>
                <a:gd name="connsiteY3" fmla="*/ 154597 h 1004431"/>
                <a:gd name="connsiteX4" fmla="*/ 731713 w 2460590"/>
                <a:gd name="connsiteY4" fmla="*/ 32677 h 1004431"/>
                <a:gd name="connsiteX5" fmla="*/ 1135573 w 2460590"/>
                <a:gd name="connsiteY5" fmla="*/ 2197 h 1004431"/>
                <a:gd name="connsiteX6" fmla="*/ 1539433 w 2460590"/>
                <a:gd name="connsiteY6" fmla="*/ 78397 h 1004431"/>
                <a:gd name="connsiteX7" fmla="*/ 1874713 w 2460590"/>
                <a:gd name="connsiteY7" fmla="*/ 207937 h 1004431"/>
                <a:gd name="connsiteX8" fmla="*/ 2270953 w 2460590"/>
                <a:gd name="connsiteY8" fmla="*/ 474637 h 1004431"/>
                <a:gd name="connsiteX9" fmla="*/ 2438593 w 2460590"/>
                <a:gd name="connsiteY9" fmla="*/ 771817 h 1004431"/>
                <a:gd name="connsiteX10" fmla="*/ 2400493 w 2460590"/>
                <a:gd name="connsiteY10" fmla="*/ 962317 h 1004431"/>
                <a:gd name="connsiteX11" fmla="*/ 1912813 w 2460590"/>
                <a:gd name="connsiteY11" fmla="*/ 962317 h 1004431"/>
                <a:gd name="connsiteX12" fmla="*/ 1150813 w 2460590"/>
                <a:gd name="connsiteY12" fmla="*/ 802297 h 1004431"/>
                <a:gd name="connsiteX13" fmla="*/ 137353 w 2460590"/>
                <a:gd name="connsiteY13" fmla="*/ 954697 h 1004431"/>
                <a:gd name="connsiteX14" fmla="*/ 15433 w 2460590"/>
                <a:gd name="connsiteY14" fmla="*/ 969937 h 1004431"/>
                <a:gd name="connsiteX0" fmla="*/ 15433 w 2460590"/>
                <a:gd name="connsiteY0" fmla="*/ 969937 h 1004431"/>
                <a:gd name="connsiteX1" fmla="*/ 190693 w 2460590"/>
                <a:gd name="connsiteY1" fmla="*/ 520357 h 1004431"/>
                <a:gd name="connsiteX2" fmla="*/ 304993 w 2460590"/>
                <a:gd name="connsiteY2" fmla="*/ 360337 h 1004431"/>
                <a:gd name="connsiteX3" fmla="*/ 487873 w 2460590"/>
                <a:gd name="connsiteY3" fmla="*/ 154597 h 1004431"/>
                <a:gd name="connsiteX4" fmla="*/ 731713 w 2460590"/>
                <a:gd name="connsiteY4" fmla="*/ 32677 h 1004431"/>
                <a:gd name="connsiteX5" fmla="*/ 1135573 w 2460590"/>
                <a:gd name="connsiteY5" fmla="*/ 2197 h 1004431"/>
                <a:gd name="connsiteX6" fmla="*/ 1539433 w 2460590"/>
                <a:gd name="connsiteY6" fmla="*/ 78397 h 1004431"/>
                <a:gd name="connsiteX7" fmla="*/ 1874713 w 2460590"/>
                <a:gd name="connsiteY7" fmla="*/ 207937 h 1004431"/>
                <a:gd name="connsiteX8" fmla="*/ 2270953 w 2460590"/>
                <a:gd name="connsiteY8" fmla="*/ 474637 h 1004431"/>
                <a:gd name="connsiteX9" fmla="*/ 2438593 w 2460590"/>
                <a:gd name="connsiteY9" fmla="*/ 771817 h 1004431"/>
                <a:gd name="connsiteX10" fmla="*/ 2400493 w 2460590"/>
                <a:gd name="connsiteY10" fmla="*/ 962317 h 1004431"/>
                <a:gd name="connsiteX11" fmla="*/ 1912813 w 2460590"/>
                <a:gd name="connsiteY11" fmla="*/ 962317 h 1004431"/>
                <a:gd name="connsiteX12" fmla="*/ 1150813 w 2460590"/>
                <a:gd name="connsiteY12" fmla="*/ 802297 h 1004431"/>
                <a:gd name="connsiteX13" fmla="*/ 137353 w 2460590"/>
                <a:gd name="connsiteY13" fmla="*/ 954697 h 1004431"/>
                <a:gd name="connsiteX14" fmla="*/ 15433 w 2460590"/>
                <a:gd name="connsiteY14" fmla="*/ 969937 h 1004431"/>
                <a:gd name="connsiteX0" fmla="*/ 14327 w 2459484"/>
                <a:gd name="connsiteY0" fmla="*/ 969937 h 1007307"/>
                <a:gd name="connsiteX1" fmla="*/ 189587 w 2459484"/>
                <a:gd name="connsiteY1" fmla="*/ 520357 h 1007307"/>
                <a:gd name="connsiteX2" fmla="*/ 303887 w 2459484"/>
                <a:gd name="connsiteY2" fmla="*/ 360337 h 1007307"/>
                <a:gd name="connsiteX3" fmla="*/ 486767 w 2459484"/>
                <a:gd name="connsiteY3" fmla="*/ 154597 h 1007307"/>
                <a:gd name="connsiteX4" fmla="*/ 730607 w 2459484"/>
                <a:gd name="connsiteY4" fmla="*/ 32677 h 1007307"/>
                <a:gd name="connsiteX5" fmla="*/ 1134467 w 2459484"/>
                <a:gd name="connsiteY5" fmla="*/ 2197 h 1007307"/>
                <a:gd name="connsiteX6" fmla="*/ 1538327 w 2459484"/>
                <a:gd name="connsiteY6" fmla="*/ 78397 h 1007307"/>
                <a:gd name="connsiteX7" fmla="*/ 1873607 w 2459484"/>
                <a:gd name="connsiteY7" fmla="*/ 207937 h 1007307"/>
                <a:gd name="connsiteX8" fmla="*/ 2269847 w 2459484"/>
                <a:gd name="connsiteY8" fmla="*/ 474637 h 1007307"/>
                <a:gd name="connsiteX9" fmla="*/ 2437487 w 2459484"/>
                <a:gd name="connsiteY9" fmla="*/ 771817 h 1007307"/>
                <a:gd name="connsiteX10" fmla="*/ 2399387 w 2459484"/>
                <a:gd name="connsiteY10" fmla="*/ 962317 h 1007307"/>
                <a:gd name="connsiteX11" fmla="*/ 1911707 w 2459484"/>
                <a:gd name="connsiteY11" fmla="*/ 962317 h 1007307"/>
                <a:gd name="connsiteX12" fmla="*/ 1126847 w 2459484"/>
                <a:gd name="connsiteY12" fmla="*/ 733717 h 1007307"/>
                <a:gd name="connsiteX13" fmla="*/ 136247 w 2459484"/>
                <a:gd name="connsiteY13" fmla="*/ 954697 h 1007307"/>
                <a:gd name="connsiteX14" fmla="*/ 14327 w 2459484"/>
                <a:gd name="connsiteY14" fmla="*/ 969937 h 1007307"/>
                <a:gd name="connsiteX0" fmla="*/ 14327 w 2459484"/>
                <a:gd name="connsiteY0" fmla="*/ 969937 h 1007307"/>
                <a:gd name="connsiteX1" fmla="*/ 189587 w 2459484"/>
                <a:gd name="connsiteY1" fmla="*/ 520357 h 1007307"/>
                <a:gd name="connsiteX2" fmla="*/ 303887 w 2459484"/>
                <a:gd name="connsiteY2" fmla="*/ 360337 h 1007307"/>
                <a:gd name="connsiteX3" fmla="*/ 486767 w 2459484"/>
                <a:gd name="connsiteY3" fmla="*/ 154597 h 1007307"/>
                <a:gd name="connsiteX4" fmla="*/ 730607 w 2459484"/>
                <a:gd name="connsiteY4" fmla="*/ 32677 h 1007307"/>
                <a:gd name="connsiteX5" fmla="*/ 1134467 w 2459484"/>
                <a:gd name="connsiteY5" fmla="*/ 2197 h 1007307"/>
                <a:gd name="connsiteX6" fmla="*/ 1538327 w 2459484"/>
                <a:gd name="connsiteY6" fmla="*/ 78397 h 1007307"/>
                <a:gd name="connsiteX7" fmla="*/ 1873607 w 2459484"/>
                <a:gd name="connsiteY7" fmla="*/ 207937 h 1007307"/>
                <a:gd name="connsiteX8" fmla="*/ 2269847 w 2459484"/>
                <a:gd name="connsiteY8" fmla="*/ 474637 h 1007307"/>
                <a:gd name="connsiteX9" fmla="*/ 2437487 w 2459484"/>
                <a:gd name="connsiteY9" fmla="*/ 771817 h 1007307"/>
                <a:gd name="connsiteX10" fmla="*/ 2399387 w 2459484"/>
                <a:gd name="connsiteY10" fmla="*/ 962317 h 1007307"/>
                <a:gd name="connsiteX11" fmla="*/ 1911707 w 2459484"/>
                <a:gd name="connsiteY11" fmla="*/ 962317 h 1007307"/>
                <a:gd name="connsiteX12" fmla="*/ 1126847 w 2459484"/>
                <a:gd name="connsiteY12" fmla="*/ 733717 h 1007307"/>
                <a:gd name="connsiteX13" fmla="*/ 136247 w 2459484"/>
                <a:gd name="connsiteY13" fmla="*/ 954697 h 1007307"/>
                <a:gd name="connsiteX14" fmla="*/ 14327 w 2459484"/>
                <a:gd name="connsiteY14" fmla="*/ 969937 h 1007307"/>
                <a:gd name="connsiteX0" fmla="*/ 9944 w 2455101"/>
                <a:gd name="connsiteY0" fmla="*/ 969937 h 1012358"/>
                <a:gd name="connsiteX1" fmla="*/ 185204 w 2455101"/>
                <a:gd name="connsiteY1" fmla="*/ 520357 h 1012358"/>
                <a:gd name="connsiteX2" fmla="*/ 299504 w 2455101"/>
                <a:gd name="connsiteY2" fmla="*/ 360337 h 1012358"/>
                <a:gd name="connsiteX3" fmla="*/ 482384 w 2455101"/>
                <a:gd name="connsiteY3" fmla="*/ 154597 h 1012358"/>
                <a:gd name="connsiteX4" fmla="*/ 726224 w 2455101"/>
                <a:gd name="connsiteY4" fmla="*/ 32677 h 1012358"/>
                <a:gd name="connsiteX5" fmla="*/ 1130084 w 2455101"/>
                <a:gd name="connsiteY5" fmla="*/ 2197 h 1012358"/>
                <a:gd name="connsiteX6" fmla="*/ 1533944 w 2455101"/>
                <a:gd name="connsiteY6" fmla="*/ 78397 h 1012358"/>
                <a:gd name="connsiteX7" fmla="*/ 1869224 w 2455101"/>
                <a:gd name="connsiteY7" fmla="*/ 207937 h 1012358"/>
                <a:gd name="connsiteX8" fmla="*/ 2265464 w 2455101"/>
                <a:gd name="connsiteY8" fmla="*/ 474637 h 1012358"/>
                <a:gd name="connsiteX9" fmla="*/ 2433104 w 2455101"/>
                <a:gd name="connsiteY9" fmla="*/ 771817 h 1012358"/>
                <a:gd name="connsiteX10" fmla="*/ 2395004 w 2455101"/>
                <a:gd name="connsiteY10" fmla="*/ 962317 h 1012358"/>
                <a:gd name="connsiteX11" fmla="*/ 1907324 w 2455101"/>
                <a:gd name="connsiteY11" fmla="*/ 962317 h 1012358"/>
                <a:gd name="connsiteX12" fmla="*/ 1023404 w 2455101"/>
                <a:gd name="connsiteY12" fmla="*/ 627037 h 1012358"/>
                <a:gd name="connsiteX13" fmla="*/ 131864 w 2455101"/>
                <a:gd name="connsiteY13" fmla="*/ 954697 h 1012358"/>
                <a:gd name="connsiteX14" fmla="*/ 9944 w 2455101"/>
                <a:gd name="connsiteY14" fmla="*/ 969937 h 1012358"/>
                <a:gd name="connsiteX0" fmla="*/ 9944 w 2455101"/>
                <a:gd name="connsiteY0" fmla="*/ 969937 h 1012358"/>
                <a:gd name="connsiteX1" fmla="*/ 185204 w 2455101"/>
                <a:gd name="connsiteY1" fmla="*/ 520357 h 1012358"/>
                <a:gd name="connsiteX2" fmla="*/ 299504 w 2455101"/>
                <a:gd name="connsiteY2" fmla="*/ 360337 h 1012358"/>
                <a:gd name="connsiteX3" fmla="*/ 482384 w 2455101"/>
                <a:gd name="connsiteY3" fmla="*/ 154597 h 1012358"/>
                <a:gd name="connsiteX4" fmla="*/ 726224 w 2455101"/>
                <a:gd name="connsiteY4" fmla="*/ 32677 h 1012358"/>
                <a:gd name="connsiteX5" fmla="*/ 1130084 w 2455101"/>
                <a:gd name="connsiteY5" fmla="*/ 2197 h 1012358"/>
                <a:gd name="connsiteX6" fmla="*/ 1533944 w 2455101"/>
                <a:gd name="connsiteY6" fmla="*/ 78397 h 1012358"/>
                <a:gd name="connsiteX7" fmla="*/ 1869224 w 2455101"/>
                <a:gd name="connsiteY7" fmla="*/ 207937 h 1012358"/>
                <a:gd name="connsiteX8" fmla="*/ 2265464 w 2455101"/>
                <a:gd name="connsiteY8" fmla="*/ 474637 h 1012358"/>
                <a:gd name="connsiteX9" fmla="*/ 2433104 w 2455101"/>
                <a:gd name="connsiteY9" fmla="*/ 771817 h 1012358"/>
                <a:gd name="connsiteX10" fmla="*/ 2395004 w 2455101"/>
                <a:gd name="connsiteY10" fmla="*/ 962317 h 1012358"/>
                <a:gd name="connsiteX11" fmla="*/ 1907324 w 2455101"/>
                <a:gd name="connsiteY11" fmla="*/ 962317 h 1012358"/>
                <a:gd name="connsiteX12" fmla="*/ 1023404 w 2455101"/>
                <a:gd name="connsiteY12" fmla="*/ 627037 h 1012358"/>
                <a:gd name="connsiteX13" fmla="*/ 131864 w 2455101"/>
                <a:gd name="connsiteY13" fmla="*/ 954697 h 1012358"/>
                <a:gd name="connsiteX14" fmla="*/ 9944 w 2455101"/>
                <a:gd name="connsiteY14" fmla="*/ 969937 h 1012358"/>
                <a:gd name="connsiteX0" fmla="*/ 967 w 2446124"/>
                <a:gd name="connsiteY0" fmla="*/ 969937 h 1001843"/>
                <a:gd name="connsiteX1" fmla="*/ 176227 w 2446124"/>
                <a:gd name="connsiteY1" fmla="*/ 520357 h 1001843"/>
                <a:gd name="connsiteX2" fmla="*/ 290527 w 2446124"/>
                <a:gd name="connsiteY2" fmla="*/ 360337 h 1001843"/>
                <a:gd name="connsiteX3" fmla="*/ 473407 w 2446124"/>
                <a:gd name="connsiteY3" fmla="*/ 154597 h 1001843"/>
                <a:gd name="connsiteX4" fmla="*/ 717247 w 2446124"/>
                <a:gd name="connsiteY4" fmla="*/ 32677 h 1001843"/>
                <a:gd name="connsiteX5" fmla="*/ 1121107 w 2446124"/>
                <a:gd name="connsiteY5" fmla="*/ 2197 h 1001843"/>
                <a:gd name="connsiteX6" fmla="*/ 1524967 w 2446124"/>
                <a:gd name="connsiteY6" fmla="*/ 78397 h 1001843"/>
                <a:gd name="connsiteX7" fmla="*/ 1860247 w 2446124"/>
                <a:gd name="connsiteY7" fmla="*/ 207937 h 1001843"/>
                <a:gd name="connsiteX8" fmla="*/ 2256487 w 2446124"/>
                <a:gd name="connsiteY8" fmla="*/ 474637 h 1001843"/>
                <a:gd name="connsiteX9" fmla="*/ 2424127 w 2446124"/>
                <a:gd name="connsiteY9" fmla="*/ 771817 h 1001843"/>
                <a:gd name="connsiteX10" fmla="*/ 2386027 w 2446124"/>
                <a:gd name="connsiteY10" fmla="*/ 962317 h 1001843"/>
                <a:gd name="connsiteX11" fmla="*/ 1898347 w 2446124"/>
                <a:gd name="connsiteY11" fmla="*/ 962317 h 1001843"/>
                <a:gd name="connsiteX12" fmla="*/ 1014427 w 2446124"/>
                <a:gd name="connsiteY12" fmla="*/ 627037 h 1001843"/>
                <a:gd name="connsiteX13" fmla="*/ 465787 w 2446124"/>
                <a:gd name="connsiteY13" fmla="*/ 870875 h 1001843"/>
                <a:gd name="connsiteX14" fmla="*/ 122887 w 2446124"/>
                <a:gd name="connsiteY14" fmla="*/ 954697 h 1001843"/>
                <a:gd name="connsiteX15" fmla="*/ 967 w 2446124"/>
                <a:gd name="connsiteY15" fmla="*/ 969937 h 1001843"/>
                <a:gd name="connsiteX0" fmla="*/ 1026 w 2446183"/>
                <a:gd name="connsiteY0" fmla="*/ 969937 h 1000021"/>
                <a:gd name="connsiteX1" fmla="*/ 176286 w 2446183"/>
                <a:gd name="connsiteY1" fmla="*/ 520357 h 1000021"/>
                <a:gd name="connsiteX2" fmla="*/ 290586 w 2446183"/>
                <a:gd name="connsiteY2" fmla="*/ 360337 h 1000021"/>
                <a:gd name="connsiteX3" fmla="*/ 473466 w 2446183"/>
                <a:gd name="connsiteY3" fmla="*/ 154597 h 1000021"/>
                <a:gd name="connsiteX4" fmla="*/ 717306 w 2446183"/>
                <a:gd name="connsiteY4" fmla="*/ 32677 h 1000021"/>
                <a:gd name="connsiteX5" fmla="*/ 1121166 w 2446183"/>
                <a:gd name="connsiteY5" fmla="*/ 2197 h 1000021"/>
                <a:gd name="connsiteX6" fmla="*/ 1525026 w 2446183"/>
                <a:gd name="connsiteY6" fmla="*/ 78397 h 1000021"/>
                <a:gd name="connsiteX7" fmla="*/ 1860306 w 2446183"/>
                <a:gd name="connsiteY7" fmla="*/ 207937 h 1000021"/>
                <a:gd name="connsiteX8" fmla="*/ 2256546 w 2446183"/>
                <a:gd name="connsiteY8" fmla="*/ 474637 h 1000021"/>
                <a:gd name="connsiteX9" fmla="*/ 2424186 w 2446183"/>
                <a:gd name="connsiteY9" fmla="*/ 771817 h 1000021"/>
                <a:gd name="connsiteX10" fmla="*/ 2386086 w 2446183"/>
                <a:gd name="connsiteY10" fmla="*/ 962317 h 1000021"/>
                <a:gd name="connsiteX11" fmla="*/ 1898406 w 2446183"/>
                <a:gd name="connsiteY11" fmla="*/ 962317 h 1000021"/>
                <a:gd name="connsiteX12" fmla="*/ 1014486 w 2446183"/>
                <a:gd name="connsiteY12" fmla="*/ 627037 h 1000021"/>
                <a:gd name="connsiteX13" fmla="*/ 488706 w 2446183"/>
                <a:gd name="connsiteY13" fmla="*/ 924215 h 1000021"/>
                <a:gd name="connsiteX14" fmla="*/ 122946 w 2446183"/>
                <a:gd name="connsiteY14" fmla="*/ 954697 h 1000021"/>
                <a:gd name="connsiteX15" fmla="*/ 1026 w 2446183"/>
                <a:gd name="connsiteY15" fmla="*/ 969937 h 1000021"/>
                <a:gd name="connsiteX0" fmla="*/ 1026 w 2446183"/>
                <a:gd name="connsiteY0" fmla="*/ 969937 h 1000021"/>
                <a:gd name="connsiteX1" fmla="*/ 176286 w 2446183"/>
                <a:gd name="connsiteY1" fmla="*/ 520357 h 1000021"/>
                <a:gd name="connsiteX2" fmla="*/ 290586 w 2446183"/>
                <a:gd name="connsiteY2" fmla="*/ 360337 h 1000021"/>
                <a:gd name="connsiteX3" fmla="*/ 473466 w 2446183"/>
                <a:gd name="connsiteY3" fmla="*/ 154597 h 1000021"/>
                <a:gd name="connsiteX4" fmla="*/ 717306 w 2446183"/>
                <a:gd name="connsiteY4" fmla="*/ 32677 h 1000021"/>
                <a:gd name="connsiteX5" fmla="*/ 1121166 w 2446183"/>
                <a:gd name="connsiteY5" fmla="*/ 2197 h 1000021"/>
                <a:gd name="connsiteX6" fmla="*/ 1525026 w 2446183"/>
                <a:gd name="connsiteY6" fmla="*/ 78397 h 1000021"/>
                <a:gd name="connsiteX7" fmla="*/ 1860306 w 2446183"/>
                <a:gd name="connsiteY7" fmla="*/ 207937 h 1000021"/>
                <a:gd name="connsiteX8" fmla="*/ 2256546 w 2446183"/>
                <a:gd name="connsiteY8" fmla="*/ 474637 h 1000021"/>
                <a:gd name="connsiteX9" fmla="*/ 2424186 w 2446183"/>
                <a:gd name="connsiteY9" fmla="*/ 771817 h 1000021"/>
                <a:gd name="connsiteX10" fmla="*/ 2386086 w 2446183"/>
                <a:gd name="connsiteY10" fmla="*/ 962317 h 1000021"/>
                <a:gd name="connsiteX11" fmla="*/ 1898406 w 2446183"/>
                <a:gd name="connsiteY11" fmla="*/ 962317 h 1000021"/>
                <a:gd name="connsiteX12" fmla="*/ 1425966 w 2446183"/>
                <a:gd name="connsiteY12" fmla="*/ 794676 h 1000021"/>
                <a:gd name="connsiteX13" fmla="*/ 1014486 w 2446183"/>
                <a:gd name="connsiteY13" fmla="*/ 627037 h 1000021"/>
                <a:gd name="connsiteX14" fmla="*/ 488706 w 2446183"/>
                <a:gd name="connsiteY14" fmla="*/ 924215 h 1000021"/>
                <a:gd name="connsiteX15" fmla="*/ 122946 w 2446183"/>
                <a:gd name="connsiteY15" fmla="*/ 954697 h 1000021"/>
                <a:gd name="connsiteX16" fmla="*/ 1026 w 2446183"/>
                <a:gd name="connsiteY16" fmla="*/ 969937 h 1000021"/>
                <a:gd name="connsiteX0" fmla="*/ 1505 w 2446662"/>
                <a:gd name="connsiteY0" fmla="*/ 969937 h 1001306"/>
                <a:gd name="connsiteX1" fmla="*/ 176765 w 2446662"/>
                <a:gd name="connsiteY1" fmla="*/ 520357 h 1001306"/>
                <a:gd name="connsiteX2" fmla="*/ 291065 w 2446662"/>
                <a:gd name="connsiteY2" fmla="*/ 360337 h 1001306"/>
                <a:gd name="connsiteX3" fmla="*/ 473945 w 2446662"/>
                <a:gd name="connsiteY3" fmla="*/ 154597 h 1001306"/>
                <a:gd name="connsiteX4" fmla="*/ 717785 w 2446662"/>
                <a:gd name="connsiteY4" fmla="*/ 32677 h 1001306"/>
                <a:gd name="connsiteX5" fmla="*/ 1121645 w 2446662"/>
                <a:gd name="connsiteY5" fmla="*/ 2197 h 1001306"/>
                <a:gd name="connsiteX6" fmla="*/ 1525505 w 2446662"/>
                <a:gd name="connsiteY6" fmla="*/ 78397 h 1001306"/>
                <a:gd name="connsiteX7" fmla="*/ 1860785 w 2446662"/>
                <a:gd name="connsiteY7" fmla="*/ 207937 h 1001306"/>
                <a:gd name="connsiteX8" fmla="*/ 2257025 w 2446662"/>
                <a:gd name="connsiteY8" fmla="*/ 474637 h 1001306"/>
                <a:gd name="connsiteX9" fmla="*/ 2424665 w 2446662"/>
                <a:gd name="connsiteY9" fmla="*/ 771817 h 1001306"/>
                <a:gd name="connsiteX10" fmla="*/ 2386565 w 2446662"/>
                <a:gd name="connsiteY10" fmla="*/ 962317 h 1001306"/>
                <a:gd name="connsiteX11" fmla="*/ 1898885 w 2446662"/>
                <a:gd name="connsiteY11" fmla="*/ 962317 h 1001306"/>
                <a:gd name="connsiteX12" fmla="*/ 1426445 w 2446662"/>
                <a:gd name="connsiteY12" fmla="*/ 794676 h 1001306"/>
                <a:gd name="connsiteX13" fmla="*/ 1014965 w 2446662"/>
                <a:gd name="connsiteY13" fmla="*/ 627037 h 1001306"/>
                <a:gd name="connsiteX14" fmla="*/ 611105 w 2446662"/>
                <a:gd name="connsiteY14" fmla="*/ 886115 h 1001306"/>
                <a:gd name="connsiteX15" fmla="*/ 123425 w 2446662"/>
                <a:gd name="connsiteY15" fmla="*/ 954697 h 1001306"/>
                <a:gd name="connsiteX16" fmla="*/ 1505 w 2446662"/>
                <a:gd name="connsiteY16" fmla="*/ 969937 h 1001306"/>
                <a:gd name="connsiteX0" fmla="*/ 1027 w 2446184"/>
                <a:gd name="connsiteY0" fmla="*/ 969937 h 1000021"/>
                <a:gd name="connsiteX1" fmla="*/ 176287 w 2446184"/>
                <a:gd name="connsiteY1" fmla="*/ 520357 h 1000021"/>
                <a:gd name="connsiteX2" fmla="*/ 290587 w 2446184"/>
                <a:gd name="connsiteY2" fmla="*/ 360337 h 1000021"/>
                <a:gd name="connsiteX3" fmla="*/ 473467 w 2446184"/>
                <a:gd name="connsiteY3" fmla="*/ 154597 h 1000021"/>
                <a:gd name="connsiteX4" fmla="*/ 717307 w 2446184"/>
                <a:gd name="connsiteY4" fmla="*/ 32677 h 1000021"/>
                <a:gd name="connsiteX5" fmla="*/ 1121167 w 2446184"/>
                <a:gd name="connsiteY5" fmla="*/ 2197 h 1000021"/>
                <a:gd name="connsiteX6" fmla="*/ 1525027 w 2446184"/>
                <a:gd name="connsiteY6" fmla="*/ 78397 h 1000021"/>
                <a:gd name="connsiteX7" fmla="*/ 1860307 w 2446184"/>
                <a:gd name="connsiteY7" fmla="*/ 207937 h 1000021"/>
                <a:gd name="connsiteX8" fmla="*/ 2256547 w 2446184"/>
                <a:gd name="connsiteY8" fmla="*/ 474637 h 1000021"/>
                <a:gd name="connsiteX9" fmla="*/ 2424187 w 2446184"/>
                <a:gd name="connsiteY9" fmla="*/ 771817 h 1000021"/>
                <a:gd name="connsiteX10" fmla="*/ 2386087 w 2446184"/>
                <a:gd name="connsiteY10" fmla="*/ 962317 h 1000021"/>
                <a:gd name="connsiteX11" fmla="*/ 1898407 w 2446184"/>
                <a:gd name="connsiteY11" fmla="*/ 962317 h 1000021"/>
                <a:gd name="connsiteX12" fmla="*/ 1425967 w 2446184"/>
                <a:gd name="connsiteY12" fmla="*/ 794676 h 1000021"/>
                <a:gd name="connsiteX13" fmla="*/ 1014487 w 2446184"/>
                <a:gd name="connsiteY13" fmla="*/ 627037 h 1000021"/>
                <a:gd name="connsiteX14" fmla="*/ 488707 w 2446184"/>
                <a:gd name="connsiteY14" fmla="*/ 924215 h 1000021"/>
                <a:gd name="connsiteX15" fmla="*/ 122947 w 2446184"/>
                <a:gd name="connsiteY15" fmla="*/ 954697 h 1000021"/>
                <a:gd name="connsiteX16" fmla="*/ 1027 w 2446184"/>
                <a:gd name="connsiteY16" fmla="*/ 969937 h 1000021"/>
                <a:gd name="connsiteX0" fmla="*/ 1225 w 2446382"/>
                <a:gd name="connsiteY0" fmla="*/ 969937 h 999774"/>
                <a:gd name="connsiteX1" fmla="*/ 176485 w 2446382"/>
                <a:gd name="connsiteY1" fmla="*/ 520357 h 999774"/>
                <a:gd name="connsiteX2" fmla="*/ 290785 w 2446382"/>
                <a:gd name="connsiteY2" fmla="*/ 360337 h 999774"/>
                <a:gd name="connsiteX3" fmla="*/ 473665 w 2446382"/>
                <a:gd name="connsiteY3" fmla="*/ 154597 h 999774"/>
                <a:gd name="connsiteX4" fmla="*/ 717505 w 2446382"/>
                <a:gd name="connsiteY4" fmla="*/ 32677 h 999774"/>
                <a:gd name="connsiteX5" fmla="*/ 1121365 w 2446382"/>
                <a:gd name="connsiteY5" fmla="*/ 2197 h 999774"/>
                <a:gd name="connsiteX6" fmla="*/ 1525225 w 2446382"/>
                <a:gd name="connsiteY6" fmla="*/ 78397 h 999774"/>
                <a:gd name="connsiteX7" fmla="*/ 1860505 w 2446382"/>
                <a:gd name="connsiteY7" fmla="*/ 207937 h 999774"/>
                <a:gd name="connsiteX8" fmla="*/ 2256745 w 2446382"/>
                <a:gd name="connsiteY8" fmla="*/ 474637 h 999774"/>
                <a:gd name="connsiteX9" fmla="*/ 2424385 w 2446382"/>
                <a:gd name="connsiteY9" fmla="*/ 771817 h 999774"/>
                <a:gd name="connsiteX10" fmla="*/ 2386285 w 2446382"/>
                <a:gd name="connsiteY10" fmla="*/ 962317 h 999774"/>
                <a:gd name="connsiteX11" fmla="*/ 1898605 w 2446382"/>
                <a:gd name="connsiteY11" fmla="*/ 962317 h 999774"/>
                <a:gd name="connsiteX12" fmla="*/ 1426165 w 2446382"/>
                <a:gd name="connsiteY12" fmla="*/ 794676 h 999774"/>
                <a:gd name="connsiteX13" fmla="*/ 1014685 w 2446382"/>
                <a:gd name="connsiteY13" fmla="*/ 627037 h 999774"/>
                <a:gd name="connsiteX14" fmla="*/ 549865 w 2446382"/>
                <a:gd name="connsiteY14" fmla="*/ 931835 h 999774"/>
                <a:gd name="connsiteX15" fmla="*/ 123145 w 2446382"/>
                <a:gd name="connsiteY15" fmla="*/ 954697 h 999774"/>
                <a:gd name="connsiteX16" fmla="*/ 1225 w 2446382"/>
                <a:gd name="connsiteY16" fmla="*/ 969937 h 999774"/>
                <a:gd name="connsiteX0" fmla="*/ 1225 w 2446382"/>
                <a:gd name="connsiteY0" fmla="*/ 969937 h 999774"/>
                <a:gd name="connsiteX1" fmla="*/ 176485 w 2446382"/>
                <a:gd name="connsiteY1" fmla="*/ 520357 h 999774"/>
                <a:gd name="connsiteX2" fmla="*/ 290785 w 2446382"/>
                <a:gd name="connsiteY2" fmla="*/ 360337 h 999774"/>
                <a:gd name="connsiteX3" fmla="*/ 473665 w 2446382"/>
                <a:gd name="connsiteY3" fmla="*/ 154597 h 999774"/>
                <a:gd name="connsiteX4" fmla="*/ 717505 w 2446382"/>
                <a:gd name="connsiteY4" fmla="*/ 32677 h 999774"/>
                <a:gd name="connsiteX5" fmla="*/ 1121365 w 2446382"/>
                <a:gd name="connsiteY5" fmla="*/ 2197 h 999774"/>
                <a:gd name="connsiteX6" fmla="*/ 1525225 w 2446382"/>
                <a:gd name="connsiteY6" fmla="*/ 78397 h 999774"/>
                <a:gd name="connsiteX7" fmla="*/ 1860505 w 2446382"/>
                <a:gd name="connsiteY7" fmla="*/ 207937 h 999774"/>
                <a:gd name="connsiteX8" fmla="*/ 2256745 w 2446382"/>
                <a:gd name="connsiteY8" fmla="*/ 474637 h 999774"/>
                <a:gd name="connsiteX9" fmla="*/ 2424385 w 2446382"/>
                <a:gd name="connsiteY9" fmla="*/ 771817 h 999774"/>
                <a:gd name="connsiteX10" fmla="*/ 2386285 w 2446382"/>
                <a:gd name="connsiteY10" fmla="*/ 962317 h 999774"/>
                <a:gd name="connsiteX11" fmla="*/ 1898605 w 2446382"/>
                <a:gd name="connsiteY11" fmla="*/ 962317 h 999774"/>
                <a:gd name="connsiteX12" fmla="*/ 1426165 w 2446382"/>
                <a:gd name="connsiteY12" fmla="*/ 794676 h 999774"/>
                <a:gd name="connsiteX13" fmla="*/ 1014685 w 2446382"/>
                <a:gd name="connsiteY13" fmla="*/ 627037 h 999774"/>
                <a:gd name="connsiteX14" fmla="*/ 549865 w 2446382"/>
                <a:gd name="connsiteY14" fmla="*/ 931835 h 999774"/>
                <a:gd name="connsiteX15" fmla="*/ 123145 w 2446382"/>
                <a:gd name="connsiteY15" fmla="*/ 954697 h 999774"/>
                <a:gd name="connsiteX16" fmla="*/ 1225 w 2446382"/>
                <a:gd name="connsiteY16" fmla="*/ 969937 h 999774"/>
                <a:gd name="connsiteX0" fmla="*/ 1352 w 2446509"/>
                <a:gd name="connsiteY0" fmla="*/ 969937 h 999530"/>
                <a:gd name="connsiteX1" fmla="*/ 176612 w 2446509"/>
                <a:gd name="connsiteY1" fmla="*/ 520357 h 999530"/>
                <a:gd name="connsiteX2" fmla="*/ 290912 w 2446509"/>
                <a:gd name="connsiteY2" fmla="*/ 360337 h 999530"/>
                <a:gd name="connsiteX3" fmla="*/ 473792 w 2446509"/>
                <a:gd name="connsiteY3" fmla="*/ 154597 h 999530"/>
                <a:gd name="connsiteX4" fmla="*/ 717632 w 2446509"/>
                <a:gd name="connsiteY4" fmla="*/ 32677 h 999530"/>
                <a:gd name="connsiteX5" fmla="*/ 1121492 w 2446509"/>
                <a:gd name="connsiteY5" fmla="*/ 2197 h 999530"/>
                <a:gd name="connsiteX6" fmla="*/ 1525352 w 2446509"/>
                <a:gd name="connsiteY6" fmla="*/ 78397 h 999530"/>
                <a:gd name="connsiteX7" fmla="*/ 1860632 w 2446509"/>
                <a:gd name="connsiteY7" fmla="*/ 207937 h 999530"/>
                <a:gd name="connsiteX8" fmla="*/ 2256872 w 2446509"/>
                <a:gd name="connsiteY8" fmla="*/ 474637 h 999530"/>
                <a:gd name="connsiteX9" fmla="*/ 2424512 w 2446509"/>
                <a:gd name="connsiteY9" fmla="*/ 771817 h 999530"/>
                <a:gd name="connsiteX10" fmla="*/ 2386412 w 2446509"/>
                <a:gd name="connsiteY10" fmla="*/ 962317 h 999530"/>
                <a:gd name="connsiteX11" fmla="*/ 1898732 w 2446509"/>
                <a:gd name="connsiteY11" fmla="*/ 962317 h 999530"/>
                <a:gd name="connsiteX12" fmla="*/ 1426292 w 2446509"/>
                <a:gd name="connsiteY12" fmla="*/ 794676 h 999530"/>
                <a:gd name="connsiteX13" fmla="*/ 1014812 w 2446509"/>
                <a:gd name="connsiteY13" fmla="*/ 627037 h 999530"/>
                <a:gd name="connsiteX14" fmla="*/ 580472 w 2446509"/>
                <a:gd name="connsiteY14" fmla="*/ 939455 h 999530"/>
                <a:gd name="connsiteX15" fmla="*/ 123272 w 2446509"/>
                <a:gd name="connsiteY15" fmla="*/ 954697 h 999530"/>
                <a:gd name="connsiteX16" fmla="*/ 1352 w 2446509"/>
                <a:gd name="connsiteY16" fmla="*/ 969937 h 999530"/>
                <a:gd name="connsiteX0" fmla="*/ 1832 w 2431749"/>
                <a:gd name="connsiteY0" fmla="*/ 947077 h 984723"/>
                <a:gd name="connsiteX1" fmla="*/ 161852 w 2431749"/>
                <a:gd name="connsiteY1" fmla="*/ 520357 h 984723"/>
                <a:gd name="connsiteX2" fmla="*/ 276152 w 2431749"/>
                <a:gd name="connsiteY2" fmla="*/ 360337 h 984723"/>
                <a:gd name="connsiteX3" fmla="*/ 459032 w 2431749"/>
                <a:gd name="connsiteY3" fmla="*/ 154597 h 984723"/>
                <a:gd name="connsiteX4" fmla="*/ 702872 w 2431749"/>
                <a:gd name="connsiteY4" fmla="*/ 32677 h 984723"/>
                <a:gd name="connsiteX5" fmla="*/ 1106732 w 2431749"/>
                <a:gd name="connsiteY5" fmla="*/ 2197 h 984723"/>
                <a:gd name="connsiteX6" fmla="*/ 1510592 w 2431749"/>
                <a:gd name="connsiteY6" fmla="*/ 78397 h 984723"/>
                <a:gd name="connsiteX7" fmla="*/ 1845872 w 2431749"/>
                <a:gd name="connsiteY7" fmla="*/ 207937 h 984723"/>
                <a:gd name="connsiteX8" fmla="*/ 2242112 w 2431749"/>
                <a:gd name="connsiteY8" fmla="*/ 474637 h 984723"/>
                <a:gd name="connsiteX9" fmla="*/ 2409752 w 2431749"/>
                <a:gd name="connsiteY9" fmla="*/ 771817 h 984723"/>
                <a:gd name="connsiteX10" fmla="*/ 2371652 w 2431749"/>
                <a:gd name="connsiteY10" fmla="*/ 962317 h 984723"/>
                <a:gd name="connsiteX11" fmla="*/ 1883972 w 2431749"/>
                <a:gd name="connsiteY11" fmla="*/ 962317 h 984723"/>
                <a:gd name="connsiteX12" fmla="*/ 1411532 w 2431749"/>
                <a:gd name="connsiteY12" fmla="*/ 794676 h 984723"/>
                <a:gd name="connsiteX13" fmla="*/ 1000052 w 2431749"/>
                <a:gd name="connsiteY13" fmla="*/ 627037 h 984723"/>
                <a:gd name="connsiteX14" fmla="*/ 565712 w 2431749"/>
                <a:gd name="connsiteY14" fmla="*/ 939455 h 984723"/>
                <a:gd name="connsiteX15" fmla="*/ 108512 w 2431749"/>
                <a:gd name="connsiteY15" fmla="*/ 954697 h 984723"/>
                <a:gd name="connsiteX16" fmla="*/ 1832 w 2431749"/>
                <a:gd name="connsiteY16" fmla="*/ 947077 h 984723"/>
                <a:gd name="connsiteX0" fmla="*/ 1832 w 2431749"/>
                <a:gd name="connsiteY0" fmla="*/ 947077 h 984723"/>
                <a:gd name="connsiteX1" fmla="*/ 161852 w 2431749"/>
                <a:gd name="connsiteY1" fmla="*/ 520357 h 984723"/>
                <a:gd name="connsiteX2" fmla="*/ 276152 w 2431749"/>
                <a:gd name="connsiteY2" fmla="*/ 360337 h 984723"/>
                <a:gd name="connsiteX3" fmla="*/ 459032 w 2431749"/>
                <a:gd name="connsiteY3" fmla="*/ 154597 h 984723"/>
                <a:gd name="connsiteX4" fmla="*/ 702872 w 2431749"/>
                <a:gd name="connsiteY4" fmla="*/ 32677 h 984723"/>
                <a:gd name="connsiteX5" fmla="*/ 1106732 w 2431749"/>
                <a:gd name="connsiteY5" fmla="*/ 2197 h 984723"/>
                <a:gd name="connsiteX6" fmla="*/ 1510592 w 2431749"/>
                <a:gd name="connsiteY6" fmla="*/ 78397 h 984723"/>
                <a:gd name="connsiteX7" fmla="*/ 1845872 w 2431749"/>
                <a:gd name="connsiteY7" fmla="*/ 207937 h 984723"/>
                <a:gd name="connsiteX8" fmla="*/ 2242112 w 2431749"/>
                <a:gd name="connsiteY8" fmla="*/ 474637 h 984723"/>
                <a:gd name="connsiteX9" fmla="*/ 2409752 w 2431749"/>
                <a:gd name="connsiteY9" fmla="*/ 771817 h 984723"/>
                <a:gd name="connsiteX10" fmla="*/ 2371652 w 2431749"/>
                <a:gd name="connsiteY10" fmla="*/ 962317 h 984723"/>
                <a:gd name="connsiteX11" fmla="*/ 1883972 w 2431749"/>
                <a:gd name="connsiteY11" fmla="*/ 962317 h 984723"/>
                <a:gd name="connsiteX12" fmla="*/ 1411532 w 2431749"/>
                <a:gd name="connsiteY12" fmla="*/ 794676 h 984723"/>
                <a:gd name="connsiteX13" fmla="*/ 977192 w 2431749"/>
                <a:gd name="connsiteY13" fmla="*/ 596557 h 984723"/>
                <a:gd name="connsiteX14" fmla="*/ 565712 w 2431749"/>
                <a:gd name="connsiteY14" fmla="*/ 939455 h 984723"/>
                <a:gd name="connsiteX15" fmla="*/ 108512 w 2431749"/>
                <a:gd name="connsiteY15" fmla="*/ 954697 h 984723"/>
                <a:gd name="connsiteX16" fmla="*/ 1832 w 2431749"/>
                <a:gd name="connsiteY16" fmla="*/ 947077 h 984723"/>
                <a:gd name="connsiteX0" fmla="*/ 1572 w 2431489"/>
                <a:gd name="connsiteY0" fmla="*/ 947077 h 989090"/>
                <a:gd name="connsiteX1" fmla="*/ 161592 w 2431489"/>
                <a:gd name="connsiteY1" fmla="*/ 520357 h 989090"/>
                <a:gd name="connsiteX2" fmla="*/ 275892 w 2431489"/>
                <a:gd name="connsiteY2" fmla="*/ 360337 h 989090"/>
                <a:gd name="connsiteX3" fmla="*/ 458772 w 2431489"/>
                <a:gd name="connsiteY3" fmla="*/ 154597 h 989090"/>
                <a:gd name="connsiteX4" fmla="*/ 702612 w 2431489"/>
                <a:gd name="connsiteY4" fmla="*/ 32677 h 989090"/>
                <a:gd name="connsiteX5" fmla="*/ 1106472 w 2431489"/>
                <a:gd name="connsiteY5" fmla="*/ 2197 h 989090"/>
                <a:gd name="connsiteX6" fmla="*/ 1510332 w 2431489"/>
                <a:gd name="connsiteY6" fmla="*/ 78397 h 989090"/>
                <a:gd name="connsiteX7" fmla="*/ 1845612 w 2431489"/>
                <a:gd name="connsiteY7" fmla="*/ 207937 h 989090"/>
                <a:gd name="connsiteX8" fmla="*/ 2241852 w 2431489"/>
                <a:gd name="connsiteY8" fmla="*/ 474637 h 989090"/>
                <a:gd name="connsiteX9" fmla="*/ 2409492 w 2431489"/>
                <a:gd name="connsiteY9" fmla="*/ 771817 h 989090"/>
                <a:gd name="connsiteX10" fmla="*/ 2371392 w 2431489"/>
                <a:gd name="connsiteY10" fmla="*/ 962317 h 989090"/>
                <a:gd name="connsiteX11" fmla="*/ 1883712 w 2431489"/>
                <a:gd name="connsiteY11" fmla="*/ 962317 h 989090"/>
                <a:gd name="connsiteX12" fmla="*/ 1411272 w 2431489"/>
                <a:gd name="connsiteY12" fmla="*/ 794676 h 989090"/>
                <a:gd name="connsiteX13" fmla="*/ 976932 w 2431489"/>
                <a:gd name="connsiteY13" fmla="*/ 596557 h 989090"/>
                <a:gd name="connsiteX14" fmla="*/ 527352 w 2431489"/>
                <a:gd name="connsiteY14" fmla="*/ 985175 h 989090"/>
                <a:gd name="connsiteX15" fmla="*/ 108252 w 2431489"/>
                <a:gd name="connsiteY15" fmla="*/ 954697 h 989090"/>
                <a:gd name="connsiteX16" fmla="*/ 1572 w 2431489"/>
                <a:gd name="connsiteY16" fmla="*/ 947077 h 989090"/>
                <a:gd name="connsiteX0" fmla="*/ 1572 w 2431489"/>
                <a:gd name="connsiteY0" fmla="*/ 947077 h 997667"/>
                <a:gd name="connsiteX1" fmla="*/ 161592 w 2431489"/>
                <a:gd name="connsiteY1" fmla="*/ 520357 h 997667"/>
                <a:gd name="connsiteX2" fmla="*/ 275892 w 2431489"/>
                <a:gd name="connsiteY2" fmla="*/ 360337 h 997667"/>
                <a:gd name="connsiteX3" fmla="*/ 458772 w 2431489"/>
                <a:gd name="connsiteY3" fmla="*/ 154597 h 997667"/>
                <a:gd name="connsiteX4" fmla="*/ 702612 w 2431489"/>
                <a:gd name="connsiteY4" fmla="*/ 32677 h 997667"/>
                <a:gd name="connsiteX5" fmla="*/ 1106472 w 2431489"/>
                <a:gd name="connsiteY5" fmla="*/ 2197 h 997667"/>
                <a:gd name="connsiteX6" fmla="*/ 1510332 w 2431489"/>
                <a:gd name="connsiteY6" fmla="*/ 78397 h 997667"/>
                <a:gd name="connsiteX7" fmla="*/ 1845612 w 2431489"/>
                <a:gd name="connsiteY7" fmla="*/ 207937 h 997667"/>
                <a:gd name="connsiteX8" fmla="*/ 2241852 w 2431489"/>
                <a:gd name="connsiteY8" fmla="*/ 474637 h 997667"/>
                <a:gd name="connsiteX9" fmla="*/ 2409492 w 2431489"/>
                <a:gd name="connsiteY9" fmla="*/ 771817 h 997667"/>
                <a:gd name="connsiteX10" fmla="*/ 2371392 w 2431489"/>
                <a:gd name="connsiteY10" fmla="*/ 962317 h 997667"/>
                <a:gd name="connsiteX11" fmla="*/ 1883712 w 2431489"/>
                <a:gd name="connsiteY11" fmla="*/ 962317 h 997667"/>
                <a:gd name="connsiteX12" fmla="*/ 1411272 w 2431489"/>
                <a:gd name="connsiteY12" fmla="*/ 794676 h 997667"/>
                <a:gd name="connsiteX13" fmla="*/ 976932 w 2431489"/>
                <a:gd name="connsiteY13" fmla="*/ 596557 h 997667"/>
                <a:gd name="connsiteX14" fmla="*/ 527352 w 2431489"/>
                <a:gd name="connsiteY14" fmla="*/ 985175 h 997667"/>
                <a:gd name="connsiteX15" fmla="*/ 108252 w 2431489"/>
                <a:gd name="connsiteY15" fmla="*/ 992797 h 997667"/>
                <a:gd name="connsiteX16" fmla="*/ 1572 w 2431489"/>
                <a:gd name="connsiteY16" fmla="*/ 947077 h 997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31489" h="997667">
                  <a:moveTo>
                    <a:pt x="1572" y="947077"/>
                  </a:moveTo>
                  <a:cubicBezTo>
                    <a:pt x="10462" y="868337"/>
                    <a:pt x="115872" y="618147"/>
                    <a:pt x="161592" y="520357"/>
                  </a:cubicBezTo>
                  <a:cubicBezTo>
                    <a:pt x="207312" y="422567"/>
                    <a:pt x="226362" y="421297"/>
                    <a:pt x="275892" y="360337"/>
                  </a:cubicBezTo>
                  <a:cubicBezTo>
                    <a:pt x="325422" y="299377"/>
                    <a:pt x="387652" y="209207"/>
                    <a:pt x="458772" y="154597"/>
                  </a:cubicBezTo>
                  <a:cubicBezTo>
                    <a:pt x="529892" y="99987"/>
                    <a:pt x="594662" y="58077"/>
                    <a:pt x="702612" y="32677"/>
                  </a:cubicBezTo>
                  <a:cubicBezTo>
                    <a:pt x="810562" y="7277"/>
                    <a:pt x="971852" y="-5423"/>
                    <a:pt x="1106472" y="2197"/>
                  </a:cubicBezTo>
                  <a:cubicBezTo>
                    <a:pt x="1241092" y="9817"/>
                    <a:pt x="1387142" y="44107"/>
                    <a:pt x="1510332" y="78397"/>
                  </a:cubicBezTo>
                  <a:cubicBezTo>
                    <a:pt x="1633522" y="112687"/>
                    <a:pt x="1723692" y="141897"/>
                    <a:pt x="1845612" y="207937"/>
                  </a:cubicBezTo>
                  <a:cubicBezTo>
                    <a:pt x="1967532" y="273977"/>
                    <a:pt x="2147872" y="380657"/>
                    <a:pt x="2241852" y="474637"/>
                  </a:cubicBezTo>
                  <a:cubicBezTo>
                    <a:pt x="2335832" y="568617"/>
                    <a:pt x="2387902" y="690537"/>
                    <a:pt x="2409492" y="771817"/>
                  </a:cubicBezTo>
                  <a:cubicBezTo>
                    <a:pt x="2431082" y="853097"/>
                    <a:pt x="2459022" y="930567"/>
                    <a:pt x="2371392" y="962317"/>
                  </a:cubicBezTo>
                  <a:cubicBezTo>
                    <a:pt x="2283762" y="994067"/>
                    <a:pt x="2043732" y="990257"/>
                    <a:pt x="1883712" y="962317"/>
                  </a:cubicBezTo>
                  <a:cubicBezTo>
                    <a:pt x="1723692" y="934377"/>
                    <a:pt x="1558592" y="850556"/>
                    <a:pt x="1411272" y="794676"/>
                  </a:cubicBezTo>
                  <a:cubicBezTo>
                    <a:pt x="1263952" y="738796"/>
                    <a:pt x="1143302" y="572427"/>
                    <a:pt x="976932" y="596557"/>
                  </a:cubicBezTo>
                  <a:cubicBezTo>
                    <a:pt x="810562" y="620687"/>
                    <a:pt x="675942" y="930565"/>
                    <a:pt x="527352" y="985175"/>
                  </a:cubicBezTo>
                  <a:cubicBezTo>
                    <a:pt x="363522" y="1001685"/>
                    <a:pt x="195882" y="999147"/>
                    <a:pt x="108252" y="992797"/>
                  </a:cubicBezTo>
                  <a:cubicBezTo>
                    <a:pt x="20622" y="986447"/>
                    <a:pt x="-7318" y="1025817"/>
                    <a:pt x="1572" y="947077"/>
                  </a:cubicBezTo>
                  <a:close/>
                </a:path>
              </a:pathLst>
            </a:custGeom>
            <a:solidFill>
              <a:srgbClr val="712FE9">
                <a:alpha val="79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9" name="Группа 18"/>
            <p:cNvGrpSpPr/>
            <p:nvPr/>
          </p:nvGrpSpPr>
          <p:grpSpPr>
            <a:xfrm>
              <a:off x="3646934" y="1643748"/>
              <a:ext cx="7369770" cy="1714038"/>
              <a:chOff x="3646934" y="1643748"/>
              <a:chExt cx="7369770" cy="171403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6815286" y="1643748"/>
                    <a:ext cx="4201418" cy="97738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200" b="1" dirty="0" smtClean="0">
                        <a:solidFill>
                          <a:srgbClr val="7030A0"/>
                        </a:solidFill>
                      </a:rPr>
                      <a:t>I day </a:t>
                    </a:r>
                    <a:r>
                      <a:rPr lang="en-US" sz="3200" dirty="0" smtClean="0"/>
                      <a:t>=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ru-RU" sz="3600" i="1">
                                <a:latin typeface="Cambria Math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ru-RU" sz="3600" i="1">
                                    <a:latin typeface="Cambria Math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ru-RU" sz="36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ru-RU" sz="3600" i="1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ru-RU" sz="3600" i="1">
                                            <a:latin typeface="Cambria Math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sz="3600" b="0" i="1" smtClean="0">
                                            <a:latin typeface="Cambria Math"/>
                                          </a:rPr>
                                          <m:t>𝑅</m:t>
                                        </m:r>
                                        <m:r>
                                          <a:rPr lang="ru-RU" sz="3600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ru-RU" sz="36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+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ru-RU" sz="3600" i="1">
                                    <a:latin typeface="Cambria Math"/>
                                  </a:rPr>
                                  <m:t>+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ru-RU" sz="36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ru-RU" sz="3600" i="1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ru-RU" sz="3600" i="1">
                                            <a:latin typeface="Cambria Math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sz="3600" b="0" i="1" smtClean="0">
                                            <a:latin typeface="Cambria Math"/>
                                          </a:rPr>
                                          <m:t>𝑅</m:t>
                                        </m:r>
                                        <m:r>
                                          <a:rPr lang="ru-RU" sz="3600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ru-RU" sz="3600" i="1">
                                            <a:latin typeface="Cambria Math"/>
                                          </a:rPr>
                                          <m:t>−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</m:d>
                          </m:num>
                          <m:den>
                            <m:r>
                              <a:rPr lang="ru-RU" sz="36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oMath>
                    </a14:m>
                    <a:r>
                      <a:rPr lang="ru-RU" sz="3600" dirty="0"/>
                      <a:t> </a:t>
                    </a:r>
                  </a:p>
                </p:txBody>
              </p:sp>
            </mc:Choice>
            <mc:Fallback xmlns="">
              <p:sp>
                <p:nvSpPr>
                  <p:cNvPr id="13" name="Text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15286" y="1643748"/>
                    <a:ext cx="4201418" cy="977383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l="-3774" b="-875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" name="Прямая соединительная линия 5"/>
              <p:cNvCxnSpPr/>
              <p:nvPr/>
            </p:nvCxnSpPr>
            <p:spPr>
              <a:xfrm flipV="1">
                <a:off x="3646934" y="2277666"/>
                <a:ext cx="2999382" cy="1080120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" name="Группа 22"/>
          <p:cNvGrpSpPr/>
          <p:nvPr/>
        </p:nvGrpSpPr>
        <p:grpSpPr>
          <a:xfrm>
            <a:off x="1799075" y="3822978"/>
            <a:ext cx="9336691" cy="1778023"/>
            <a:chOff x="1799075" y="3822978"/>
            <a:chExt cx="9336691" cy="1778023"/>
          </a:xfrm>
        </p:grpSpPr>
        <p:sp>
          <p:nvSpPr>
            <p:cNvPr id="8" name="Полилиния 7"/>
            <p:cNvSpPr/>
            <p:nvPr/>
          </p:nvSpPr>
          <p:spPr>
            <a:xfrm>
              <a:off x="1799075" y="3822978"/>
              <a:ext cx="2683327" cy="1778023"/>
            </a:xfrm>
            <a:custGeom>
              <a:avLst/>
              <a:gdLst>
                <a:gd name="connsiteX0" fmla="*/ 75444 w 2660036"/>
                <a:gd name="connsiteY0" fmla="*/ 20263 h 1795926"/>
                <a:gd name="connsiteX1" fmla="*/ 6864 w 2660036"/>
                <a:gd name="connsiteY1" fmla="*/ 226003 h 1795926"/>
                <a:gd name="connsiteX2" fmla="*/ 14484 w 2660036"/>
                <a:gd name="connsiteY2" fmla="*/ 401263 h 1795926"/>
                <a:gd name="connsiteX3" fmla="*/ 113544 w 2660036"/>
                <a:gd name="connsiteY3" fmla="*/ 827983 h 1795926"/>
                <a:gd name="connsiteX4" fmla="*/ 319284 w 2660036"/>
                <a:gd name="connsiteY4" fmla="*/ 1216603 h 1795926"/>
                <a:gd name="connsiteX5" fmla="*/ 532644 w 2660036"/>
                <a:gd name="connsiteY5" fmla="*/ 1490923 h 1795926"/>
                <a:gd name="connsiteX6" fmla="*/ 867924 w 2660036"/>
                <a:gd name="connsiteY6" fmla="*/ 1658563 h 1795926"/>
                <a:gd name="connsiteX7" fmla="*/ 1309884 w 2660036"/>
                <a:gd name="connsiteY7" fmla="*/ 1795723 h 1795926"/>
                <a:gd name="connsiteX8" fmla="*/ 1995684 w 2660036"/>
                <a:gd name="connsiteY8" fmla="*/ 1628083 h 1795926"/>
                <a:gd name="connsiteX9" fmla="*/ 2369064 w 2660036"/>
                <a:gd name="connsiteY9" fmla="*/ 1323283 h 1795926"/>
                <a:gd name="connsiteX10" fmla="*/ 2597664 w 2660036"/>
                <a:gd name="connsiteY10" fmla="*/ 927043 h 1795926"/>
                <a:gd name="connsiteX11" fmla="*/ 2658624 w 2660036"/>
                <a:gd name="connsiteY11" fmla="*/ 454603 h 1795926"/>
                <a:gd name="connsiteX12" fmla="*/ 2620524 w 2660036"/>
                <a:gd name="connsiteY12" fmla="*/ 126943 h 1795926"/>
                <a:gd name="connsiteX13" fmla="*/ 2414784 w 2660036"/>
                <a:gd name="connsiteY13" fmla="*/ 12643 h 1795926"/>
                <a:gd name="connsiteX14" fmla="*/ 1980444 w 2660036"/>
                <a:gd name="connsiteY14" fmla="*/ 12643 h 1795926"/>
                <a:gd name="connsiteX15" fmla="*/ 1340364 w 2660036"/>
                <a:gd name="connsiteY15" fmla="*/ 5023 h 1795926"/>
                <a:gd name="connsiteX16" fmla="*/ 730764 w 2660036"/>
                <a:gd name="connsiteY16" fmla="*/ 5023 h 1795926"/>
                <a:gd name="connsiteX17" fmla="*/ 319284 w 2660036"/>
                <a:gd name="connsiteY17" fmla="*/ 5023 h 1795926"/>
                <a:gd name="connsiteX18" fmla="*/ 75444 w 2660036"/>
                <a:gd name="connsiteY18" fmla="*/ 20263 h 1795926"/>
                <a:gd name="connsiteX0" fmla="*/ 75444 w 2660036"/>
                <a:gd name="connsiteY0" fmla="*/ 20263 h 1795926"/>
                <a:gd name="connsiteX1" fmla="*/ 6864 w 2660036"/>
                <a:gd name="connsiteY1" fmla="*/ 226003 h 1795926"/>
                <a:gd name="connsiteX2" fmla="*/ 14484 w 2660036"/>
                <a:gd name="connsiteY2" fmla="*/ 401263 h 1795926"/>
                <a:gd name="connsiteX3" fmla="*/ 113544 w 2660036"/>
                <a:gd name="connsiteY3" fmla="*/ 827983 h 1795926"/>
                <a:gd name="connsiteX4" fmla="*/ 296424 w 2660036"/>
                <a:gd name="connsiteY4" fmla="*/ 1239463 h 1795926"/>
                <a:gd name="connsiteX5" fmla="*/ 532644 w 2660036"/>
                <a:gd name="connsiteY5" fmla="*/ 1490923 h 1795926"/>
                <a:gd name="connsiteX6" fmla="*/ 867924 w 2660036"/>
                <a:gd name="connsiteY6" fmla="*/ 1658563 h 1795926"/>
                <a:gd name="connsiteX7" fmla="*/ 1309884 w 2660036"/>
                <a:gd name="connsiteY7" fmla="*/ 1795723 h 1795926"/>
                <a:gd name="connsiteX8" fmla="*/ 1995684 w 2660036"/>
                <a:gd name="connsiteY8" fmla="*/ 1628083 h 1795926"/>
                <a:gd name="connsiteX9" fmla="*/ 2369064 w 2660036"/>
                <a:gd name="connsiteY9" fmla="*/ 1323283 h 1795926"/>
                <a:gd name="connsiteX10" fmla="*/ 2597664 w 2660036"/>
                <a:gd name="connsiteY10" fmla="*/ 927043 h 1795926"/>
                <a:gd name="connsiteX11" fmla="*/ 2658624 w 2660036"/>
                <a:gd name="connsiteY11" fmla="*/ 454603 h 1795926"/>
                <a:gd name="connsiteX12" fmla="*/ 2620524 w 2660036"/>
                <a:gd name="connsiteY12" fmla="*/ 126943 h 1795926"/>
                <a:gd name="connsiteX13" fmla="*/ 2414784 w 2660036"/>
                <a:gd name="connsiteY13" fmla="*/ 12643 h 1795926"/>
                <a:gd name="connsiteX14" fmla="*/ 1980444 w 2660036"/>
                <a:gd name="connsiteY14" fmla="*/ 12643 h 1795926"/>
                <a:gd name="connsiteX15" fmla="*/ 1340364 w 2660036"/>
                <a:gd name="connsiteY15" fmla="*/ 5023 h 1795926"/>
                <a:gd name="connsiteX16" fmla="*/ 730764 w 2660036"/>
                <a:gd name="connsiteY16" fmla="*/ 5023 h 1795926"/>
                <a:gd name="connsiteX17" fmla="*/ 319284 w 2660036"/>
                <a:gd name="connsiteY17" fmla="*/ 5023 h 1795926"/>
                <a:gd name="connsiteX18" fmla="*/ 75444 w 2660036"/>
                <a:gd name="connsiteY18" fmla="*/ 20263 h 1795926"/>
                <a:gd name="connsiteX0" fmla="*/ 75444 w 2660036"/>
                <a:gd name="connsiteY0" fmla="*/ 20263 h 1757926"/>
                <a:gd name="connsiteX1" fmla="*/ 6864 w 2660036"/>
                <a:gd name="connsiteY1" fmla="*/ 226003 h 1757926"/>
                <a:gd name="connsiteX2" fmla="*/ 14484 w 2660036"/>
                <a:gd name="connsiteY2" fmla="*/ 401263 h 1757926"/>
                <a:gd name="connsiteX3" fmla="*/ 113544 w 2660036"/>
                <a:gd name="connsiteY3" fmla="*/ 827983 h 1757926"/>
                <a:gd name="connsiteX4" fmla="*/ 296424 w 2660036"/>
                <a:gd name="connsiteY4" fmla="*/ 1239463 h 1757926"/>
                <a:gd name="connsiteX5" fmla="*/ 532644 w 2660036"/>
                <a:gd name="connsiteY5" fmla="*/ 1490923 h 1757926"/>
                <a:gd name="connsiteX6" fmla="*/ 867924 w 2660036"/>
                <a:gd name="connsiteY6" fmla="*/ 1658563 h 1757926"/>
                <a:gd name="connsiteX7" fmla="*/ 1340364 w 2660036"/>
                <a:gd name="connsiteY7" fmla="*/ 1757623 h 1757926"/>
                <a:gd name="connsiteX8" fmla="*/ 1995684 w 2660036"/>
                <a:gd name="connsiteY8" fmla="*/ 1628083 h 1757926"/>
                <a:gd name="connsiteX9" fmla="*/ 2369064 w 2660036"/>
                <a:gd name="connsiteY9" fmla="*/ 1323283 h 1757926"/>
                <a:gd name="connsiteX10" fmla="*/ 2597664 w 2660036"/>
                <a:gd name="connsiteY10" fmla="*/ 927043 h 1757926"/>
                <a:gd name="connsiteX11" fmla="*/ 2658624 w 2660036"/>
                <a:gd name="connsiteY11" fmla="*/ 454603 h 1757926"/>
                <a:gd name="connsiteX12" fmla="*/ 2620524 w 2660036"/>
                <a:gd name="connsiteY12" fmla="*/ 126943 h 1757926"/>
                <a:gd name="connsiteX13" fmla="*/ 2414784 w 2660036"/>
                <a:gd name="connsiteY13" fmla="*/ 12643 h 1757926"/>
                <a:gd name="connsiteX14" fmla="*/ 1980444 w 2660036"/>
                <a:gd name="connsiteY14" fmla="*/ 12643 h 1757926"/>
                <a:gd name="connsiteX15" fmla="*/ 1340364 w 2660036"/>
                <a:gd name="connsiteY15" fmla="*/ 5023 h 1757926"/>
                <a:gd name="connsiteX16" fmla="*/ 730764 w 2660036"/>
                <a:gd name="connsiteY16" fmla="*/ 5023 h 1757926"/>
                <a:gd name="connsiteX17" fmla="*/ 319284 w 2660036"/>
                <a:gd name="connsiteY17" fmla="*/ 5023 h 1757926"/>
                <a:gd name="connsiteX18" fmla="*/ 75444 w 2660036"/>
                <a:gd name="connsiteY18" fmla="*/ 20263 h 1757926"/>
                <a:gd name="connsiteX0" fmla="*/ 75444 w 2660036"/>
                <a:gd name="connsiteY0" fmla="*/ 31044 h 1768707"/>
                <a:gd name="connsiteX1" fmla="*/ 6864 w 2660036"/>
                <a:gd name="connsiteY1" fmla="*/ 236784 h 1768707"/>
                <a:gd name="connsiteX2" fmla="*/ 14484 w 2660036"/>
                <a:gd name="connsiteY2" fmla="*/ 412044 h 1768707"/>
                <a:gd name="connsiteX3" fmla="*/ 113544 w 2660036"/>
                <a:gd name="connsiteY3" fmla="*/ 838764 h 1768707"/>
                <a:gd name="connsiteX4" fmla="*/ 296424 w 2660036"/>
                <a:gd name="connsiteY4" fmla="*/ 1250244 h 1768707"/>
                <a:gd name="connsiteX5" fmla="*/ 532644 w 2660036"/>
                <a:gd name="connsiteY5" fmla="*/ 1501704 h 1768707"/>
                <a:gd name="connsiteX6" fmla="*/ 867924 w 2660036"/>
                <a:gd name="connsiteY6" fmla="*/ 1669344 h 1768707"/>
                <a:gd name="connsiteX7" fmla="*/ 1340364 w 2660036"/>
                <a:gd name="connsiteY7" fmla="*/ 1768404 h 1768707"/>
                <a:gd name="connsiteX8" fmla="*/ 1995684 w 2660036"/>
                <a:gd name="connsiteY8" fmla="*/ 1638864 h 1768707"/>
                <a:gd name="connsiteX9" fmla="*/ 2369064 w 2660036"/>
                <a:gd name="connsiteY9" fmla="*/ 1334064 h 1768707"/>
                <a:gd name="connsiteX10" fmla="*/ 2597664 w 2660036"/>
                <a:gd name="connsiteY10" fmla="*/ 937824 h 1768707"/>
                <a:gd name="connsiteX11" fmla="*/ 2658624 w 2660036"/>
                <a:gd name="connsiteY11" fmla="*/ 465384 h 1768707"/>
                <a:gd name="connsiteX12" fmla="*/ 2620524 w 2660036"/>
                <a:gd name="connsiteY12" fmla="*/ 137724 h 1768707"/>
                <a:gd name="connsiteX13" fmla="*/ 2414784 w 2660036"/>
                <a:gd name="connsiteY13" fmla="*/ 23424 h 1768707"/>
                <a:gd name="connsiteX14" fmla="*/ 2056644 w 2660036"/>
                <a:gd name="connsiteY14" fmla="*/ 229164 h 1768707"/>
                <a:gd name="connsiteX15" fmla="*/ 1340364 w 2660036"/>
                <a:gd name="connsiteY15" fmla="*/ 15804 h 1768707"/>
                <a:gd name="connsiteX16" fmla="*/ 730764 w 2660036"/>
                <a:gd name="connsiteY16" fmla="*/ 15804 h 1768707"/>
                <a:gd name="connsiteX17" fmla="*/ 319284 w 2660036"/>
                <a:gd name="connsiteY17" fmla="*/ 15804 h 1768707"/>
                <a:gd name="connsiteX18" fmla="*/ 75444 w 2660036"/>
                <a:gd name="connsiteY18" fmla="*/ 31044 h 1768707"/>
                <a:gd name="connsiteX0" fmla="*/ 75444 w 2660036"/>
                <a:gd name="connsiteY0" fmla="*/ 20264 h 1757927"/>
                <a:gd name="connsiteX1" fmla="*/ 6864 w 2660036"/>
                <a:gd name="connsiteY1" fmla="*/ 226004 h 1757927"/>
                <a:gd name="connsiteX2" fmla="*/ 14484 w 2660036"/>
                <a:gd name="connsiteY2" fmla="*/ 401264 h 1757927"/>
                <a:gd name="connsiteX3" fmla="*/ 113544 w 2660036"/>
                <a:gd name="connsiteY3" fmla="*/ 827984 h 1757927"/>
                <a:gd name="connsiteX4" fmla="*/ 296424 w 2660036"/>
                <a:gd name="connsiteY4" fmla="*/ 1239464 h 1757927"/>
                <a:gd name="connsiteX5" fmla="*/ 532644 w 2660036"/>
                <a:gd name="connsiteY5" fmla="*/ 1490924 h 1757927"/>
                <a:gd name="connsiteX6" fmla="*/ 867924 w 2660036"/>
                <a:gd name="connsiteY6" fmla="*/ 1658564 h 1757927"/>
                <a:gd name="connsiteX7" fmla="*/ 1340364 w 2660036"/>
                <a:gd name="connsiteY7" fmla="*/ 1757624 h 1757927"/>
                <a:gd name="connsiteX8" fmla="*/ 1995684 w 2660036"/>
                <a:gd name="connsiteY8" fmla="*/ 1628084 h 1757927"/>
                <a:gd name="connsiteX9" fmla="*/ 2369064 w 2660036"/>
                <a:gd name="connsiteY9" fmla="*/ 1323284 h 1757927"/>
                <a:gd name="connsiteX10" fmla="*/ 2597664 w 2660036"/>
                <a:gd name="connsiteY10" fmla="*/ 927044 h 1757927"/>
                <a:gd name="connsiteX11" fmla="*/ 2658624 w 2660036"/>
                <a:gd name="connsiteY11" fmla="*/ 454604 h 1757927"/>
                <a:gd name="connsiteX12" fmla="*/ 2620524 w 2660036"/>
                <a:gd name="connsiteY12" fmla="*/ 126944 h 1757927"/>
                <a:gd name="connsiteX13" fmla="*/ 2414784 w 2660036"/>
                <a:gd name="connsiteY13" fmla="*/ 12644 h 1757927"/>
                <a:gd name="connsiteX14" fmla="*/ 2056644 w 2660036"/>
                <a:gd name="connsiteY14" fmla="*/ 218384 h 1757927"/>
                <a:gd name="connsiteX15" fmla="*/ 1355604 w 2660036"/>
                <a:gd name="connsiteY15" fmla="*/ 378404 h 1757927"/>
                <a:gd name="connsiteX16" fmla="*/ 730764 w 2660036"/>
                <a:gd name="connsiteY16" fmla="*/ 5024 h 1757927"/>
                <a:gd name="connsiteX17" fmla="*/ 319284 w 2660036"/>
                <a:gd name="connsiteY17" fmla="*/ 5024 h 1757927"/>
                <a:gd name="connsiteX18" fmla="*/ 75444 w 2660036"/>
                <a:gd name="connsiteY18" fmla="*/ 20264 h 1757927"/>
                <a:gd name="connsiteX0" fmla="*/ 75444 w 2660036"/>
                <a:gd name="connsiteY0" fmla="*/ 22417 h 1760080"/>
                <a:gd name="connsiteX1" fmla="*/ 6864 w 2660036"/>
                <a:gd name="connsiteY1" fmla="*/ 228157 h 1760080"/>
                <a:gd name="connsiteX2" fmla="*/ 14484 w 2660036"/>
                <a:gd name="connsiteY2" fmla="*/ 403417 h 1760080"/>
                <a:gd name="connsiteX3" fmla="*/ 113544 w 2660036"/>
                <a:gd name="connsiteY3" fmla="*/ 830137 h 1760080"/>
                <a:gd name="connsiteX4" fmla="*/ 296424 w 2660036"/>
                <a:gd name="connsiteY4" fmla="*/ 1241617 h 1760080"/>
                <a:gd name="connsiteX5" fmla="*/ 532644 w 2660036"/>
                <a:gd name="connsiteY5" fmla="*/ 1493077 h 1760080"/>
                <a:gd name="connsiteX6" fmla="*/ 867924 w 2660036"/>
                <a:gd name="connsiteY6" fmla="*/ 1660717 h 1760080"/>
                <a:gd name="connsiteX7" fmla="*/ 1340364 w 2660036"/>
                <a:gd name="connsiteY7" fmla="*/ 1759777 h 1760080"/>
                <a:gd name="connsiteX8" fmla="*/ 1995684 w 2660036"/>
                <a:gd name="connsiteY8" fmla="*/ 1630237 h 1760080"/>
                <a:gd name="connsiteX9" fmla="*/ 2369064 w 2660036"/>
                <a:gd name="connsiteY9" fmla="*/ 1325437 h 1760080"/>
                <a:gd name="connsiteX10" fmla="*/ 2597664 w 2660036"/>
                <a:gd name="connsiteY10" fmla="*/ 929197 h 1760080"/>
                <a:gd name="connsiteX11" fmla="*/ 2658624 w 2660036"/>
                <a:gd name="connsiteY11" fmla="*/ 456757 h 1760080"/>
                <a:gd name="connsiteX12" fmla="*/ 2620524 w 2660036"/>
                <a:gd name="connsiteY12" fmla="*/ 129097 h 1760080"/>
                <a:gd name="connsiteX13" fmla="*/ 2414784 w 2660036"/>
                <a:gd name="connsiteY13" fmla="*/ 14797 h 1760080"/>
                <a:gd name="connsiteX14" fmla="*/ 2056644 w 2660036"/>
                <a:gd name="connsiteY14" fmla="*/ 220537 h 1760080"/>
                <a:gd name="connsiteX15" fmla="*/ 1355604 w 2660036"/>
                <a:gd name="connsiteY15" fmla="*/ 380557 h 1760080"/>
                <a:gd name="connsiteX16" fmla="*/ 746004 w 2660036"/>
                <a:gd name="connsiteY16" fmla="*/ 37657 h 1760080"/>
                <a:gd name="connsiteX17" fmla="*/ 319284 w 2660036"/>
                <a:gd name="connsiteY17" fmla="*/ 7177 h 1760080"/>
                <a:gd name="connsiteX18" fmla="*/ 75444 w 2660036"/>
                <a:gd name="connsiteY18" fmla="*/ 22417 h 1760080"/>
                <a:gd name="connsiteX0" fmla="*/ 75444 w 2660036"/>
                <a:gd name="connsiteY0" fmla="*/ 22417 h 1760080"/>
                <a:gd name="connsiteX1" fmla="*/ 6864 w 2660036"/>
                <a:gd name="connsiteY1" fmla="*/ 228157 h 1760080"/>
                <a:gd name="connsiteX2" fmla="*/ 14484 w 2660036"/>
                <a:gd name="connsiteY2" fmla="*/ 403417 h 1760080"/>
                <a:gd name="connsiteX3" fmla="*/ 113544 w 2660036"/>
                <a:gd name="connsiteY3" fmla="*/ 830137 h 1760080"/>
                <a:gd name="connsiteX4" fmla="*/ 296424 w 2660036"/>
                <a:gd name="connsiteY4" fmla="*/ 1241617 h 1760080"/>
                <a:gd name="connsiteX5" fmla="*/ 532644 w 2660036"/>
                <a:gd name="connsiteY5" fmla="*/ 1493077 h 1760080"/>
                <a:gd name="connsiteX6" fmla="*/ 867924 w 2660036"/>
                <a:gd name="connsiteY6" fmla="*/ 1660717 h 1760080"/>
                <a:gd name="connsiteX7" fmla="*/ 1340364 w 2660036"/>
                <a:gd name="connsiteY7" fmla="*/ 1759777 h 1760080"/>
                <a:gd name="connsiteX8" fmla="*/ 1995684 w 2660036"/>
                <a:gd name="connsiteY8" fmla="*/ 1630237 h 1760080"/>
                <a:gd name="connsiteX9" fmla="*/ 2369064 w 2660036"/>
                <a:gd name="connsiteY9" fmla="*/ 1325437 h 1760080"/>
                <a:gd name="connsiteX10" fmla="*/ 2597664 w 2660036"/>
                <a:gd name="connsiteY10" fmla="*/ 929197 h 1760080"/>
                <a:gd name="connsiteX11" fmla="*/ 2658624 w 2660036"/>
                <a:gd name="connsiteY11" fmla="*/ 456757 h 1760080"/>
                <a:gd name="connsiteX12" fmla="*/ 2620524 w 2660036"/>
                <a:gd name="connsiteY12" fmla="*/ 129097 h 1760080"/>
                <a:gd name="connsiteX13" fmla="*/ 2414784 w 2660036"/>
                <a:gd name="connsiteY13" fmla="*/ 14797 h 1760080"/>
                <a:gd name="connsiteX14" fmla="*/ 2056644 w 2660036"/>
                <a:gd name="connsiteY14" fmla="*/ 220537 h 1760080"/>
                <a:gd name="connsiteX15" fmla="*/ 1355604 w 2660036"/>
                <a:gd name="connsiteY15" fmla="*/ 380557 h 1760080"/>
                <a:gd name="connsiteX16" fmla="*/ 646944 w 2660036"/>
                <a:gd name="connsiteY16" fmla="*/ 479618 h 1760080"/>
                <a:gd name="connsiteX17" fmla="*/ 746004 w 2660036"/>
                <a:gd name="connsiteY17" fmla="*/ 37657 h 1760080"/>
                <a:gd name="connsiteX18" fmla="*/ 319284 w 2660036"/>
                <a:gd name="connsiteY18" fmla="*/ 7177 h 1760080"/>
                <a:gd name="connsiteX19" fmla="*/ 75444 w 2660036"/>
                <a:gd name="connsiteY19" fmla="*/ 22417 h 1760080"/>
                <a:gd name="connsiteX0" fmla="*/ 75444 w 2660036"/>
                <a:gd name="connsiteY0" fmla="*/ 22417 h 1760080"/>
                <a:gd name="connsiteX1" fmla="*/ 6864 w 2660036"/>
                <a:gd name="connsiteY1" fmla="*/ 228157 h 1760080"/>
                <a:gd name="connsiteX2" fmla="*/ 14484 w 2660036"/>
                <a:gd name="connsiteY2" fmla="*/ 403417 h 1760080"/>
                <a:gd name="connsiteX3" fmla="*/ 113544 w 2660036"/>
                <a:gd name="connsiteY3" fmla="*/ 830137 h 1760080"/>
                <a:gd name="connsiteX4" fmla="*/ 296424 w 2660036"/>
                <a:gd name="connsiteY4" fmla="*/ 1241617 h 1760080"/>
                <a:gd name="connsiteX5" fmla="*/ 532644 w 2660036"/>
                <a:gd name="connsiteY5" fmla="*/ 1493077 h 1760080"/>
                <a:gd name="connsiteX6" fmla="*/ 867924 w 2660036"/>
                <a:gd name="connsiteY6" fmla="*/ 1660717 h 1760080"/>
                <a:gd name="connsiteX7" fmla="*/ 1340364 w 2660036"/>
                <a:gd name="connsiteY7" fmla="*/ 1759777 h 1760080"/>
                <a:gd name="connsiteX8" fmla="*/ 1995684 w 2660036"/>
                <a:gd name="connsiteY8" fmla="*/ 1630237 h 1760080"/>
                <a:gd name="connsiteX9" fmla="*/ 2369064 w 2660036"/>
                <a:gd name="connsiteY9" fmla="*/ 1325437 h 1760080"/>
                <a:gd name="connsiteX10" fmla="*/ 2597664 w 2660036"/>
                <a:gd name="connsiteY10" fmla="*/ 929197 h 1760080"/>
                <a:gd name="connsiteX11" fmla="*/ 2658624 w 2660036"/>
                <a:gd name="connsiteY11" fmla="*/ 456757 h 1760080"/>
                <a:gd name="connsiteX12" fmla="*/ 2620524 w 2660036"/>
                <a:gd name="connsiteY12" fmla="*/ 129097 h 1760080"/>
                <a:gd name="connsiteX13" fmla="*/ 2414784 w 2660036"/>
                <a:gd name="connsiteY13" fmla="*/ 14797 h 1760080"/>
                <a:gd name="connsiteX14" fmla="*/ 2056644 w 2660036"/>
                <a:gd name="connsiteY14" fmla="*/ 220537 h 1760080"/>
                <a:gd name="connsiteX15" fmla="*/ 1355604 w 2660036"/>
                <a:gd name="connsiteY15" fmla="*/ 380557 h 1760080"/>
                <a:gd name="connsiteX16" fmla="*/ 646944 w 2660036"/>
                <a:gd name="connsiteY16" fmla="*/ 479618 h 1760080"/>
                <a:gd name="connsiteX17" fmla="*/ 624084 w 2660036"/>
                <a:gd name="connsiteY17" fmla="*/ 212918 h 1760080"/>
                <a:gd name="connsiteX18" fmla="*/ 746004 w 2660036"/>
                <a:gd name="connsiteY18" fmla="*/ 37657 h 1760080"/>
                <a:gd name="connsiteX19" fmla="*/ 319284 w 2660036"/>
                <a:gd name="connsiteY19" fmla="*/ 7177 h 1760080"/>
                <a:gd name="connsiteX20" fmla="*/ 75444 w 2660036"/>
                <a:gd name="connsiteY20" fmla="*/ 22417 h 1760080"/>
                <a:gd name="connsiteX0" fmla="*/ 75444 w 2660036"/>
                <a:gd name="connsiteY0" fmla="*/ 22417 h 1760080"/>
                <a:gd name="connsiteX1" fmla="*/ 6864 w 2660036"/>
                <a:gd name="connsiteY1" fmla="*/ 228157 h 1760080"/>
                <a:gd name="connsiteX2" fmla="*/ 14484 w 2660036"/>
                <a:gd name="connsiteY2" fmla="*/ 403417 h 1760080"/>
                <a:gd name="connsiteX3" fmla="*/ 113544 w 2660036"/>
                <a:gd name="connsiteY3" fmla="*/ 830137 h 1760080"/>
                <a:gd name="connsiteX4" fmla="*/ 296424 w 2660036"/>
                <a:gd name="connsiteY4" fmla="*/ 1241617 h 1760080"/>
                <a:gd name="connsiteX5" fmla="*/ 532644 w 2660036"/>
                <a:gd name="connsiteY5" fmla="*/ 1493077 h 1760080"/>
                <a:gd name="connsiteX6" fmla="*/ 867924 w 2660036"/>
                <a:gd name="connsiteY6" fmla="*/ 1660717 h 1760080"/>
                <a:gd name="connsiteX7" fmla="*/ 1340364 w 2660036"/>
                <a:gd name="connsiteY7" fmla="*/ 1759777 h 1760080"/>
                <a:gd name="connsiteX8" fmla="*/ 1995684 w 2660036"/>
                <a:gd name="connsiteY8" fmla="*/ 1630237 h 1760080"/>
                <a:gd name="connsiteX9" fmla="*/ 2369064 w 2660036"/>
                <a:gd name="connsiteY9" fmla="*/ 1325437 h 1760080"/>
                <a:gd name="connsiteX10" fmla="*/ 2597664 w 2660036"/>
                <a:gd name="connsiteY10" fmla="*/ 929197 h 1760080"/>
                <a:gd name="connsiteX11" fmla="*/ 2658624 w 2660036"/>
                <a:gd name="connsiteY11" fmla="*/ 456757 h 1760080"/>
                <a:gd name="connsiteX12" fmla="*/ 2620524 w 2660036"/>
                <a:gd name="connsiteY12" fmla="*/ 129097 h 1760080"/>
                <a:gd name="connsiteX13" fmla="*/ 2414784 w 2660036"/>
                <a:gd name="connsiteY13" fmla="*/ 14797 h 1760080"/>
                <a:gd name="connsiteX14" fmla="*/ 2056644 w 2660036"/>
                <a:gd name="connsiteY14" fmla="*/ 220537 h 1760080"/>
                <a:gd name="connsiteX15" fmla="*/ 1355604 w 2660036"/>
                <a:gd name="connsiteY15" fmla="*/ 380557 h 1760080"/>
                <a:gd name="connsiteX16" fmla="*/ 646944 w 2660036"/>
                <a:gd name="connsiteY16" fmla="*/ 479618 h 1760080"/>
                <a:gd name="connsiteX17" fmla="*/ 624084 w 2660036"/>
                <a:gd name="connsiteY17" fmla="*/ 212918 h 1760080"/>
                <a:gd name="connsiteX18" fmla="*/ 707904 w 2660036"/>
                <a:gd name="connsiteY18" fmla="*/ 37657 h 1760080"/>
                <a:gd name="connsiteX19" fmla="*/ 319284 w 2660036"/>
                <a:gd name="connsiteY19" fmla="*/ 7177 h 1760080"/>
                <a:gd name="connsiteX20" fmla="*/ 75444 w 2660036"/>
                <a:gd name="connsiteY20" fmla="*/ 22417 h 1760080"/>
                <a:gd name="connsiteX0" fmla="*/ 75444 w 2660036"/>
                <a:gd name="connsiteY0" fmla="*/ 22417 h 1760080"/>
                <a:gd name="connsiteX1" fmla="*/ 6864 w 2660036"/>
                <a:gd name="connsiteY1" fmla="*/ 228157 h 1760080"/>
                <a:gd name="connsiteX2" fmla="*/ 14484 w 2660036"/>
                <a:gd name="connsiteY2" fmla="*/ 403417 h 1760080"/>
                <a:gd name="connsiteX3" fmla="*/ 113544 w 2660036"/>
                <a:gd name="connsiteY3" fmla="*/ 830137 h 1760080"/>
                <a:gd name="connsiteX4" fmla="*/ 296424 w 2660036"/>
                <a:gd name="connsiteY4" fmla="*/ 1241617 h 1760080"/>
                <a:gd name="connsiteX5" fmla="*/ 532644 w 2660036"/>
                <a:gd name="connsiteY5" fmla="*/ 1493077 h 1760080"/>
                <a:gd name="connsiteX6" fmla="*/ 867924 w 2660036"/>
                <a:gd name="connsiteY6" fmla="*/ 1660717 h 1760080"/>
                <a:gd name="connsiteX7" fmla="*/ 1340364 w 2660036"/>
                <a:gd name="connsiteY7" fmla="*/ 1759777 h 1760080"/>
                <a:gd name="connsiteX8" fmla="*/ 1995684 w 2660036"/>
                <a:gd name="connsiteY8" fmla="*/ 1630237 h 1760080"/>
                <a:gd name="connsiteX9" fmla="*/ 2369064 w 2660036"/>
                <a:gd name="connsiteY9" fmla="*/ 1325437 h 1760080"/>
                <a:gd name="connsiteX10" fmla="*/ 2597664 w 2660036"/>
                <a:gd name="connsiteY10" fmla="*/ 929197 h 1760080"/>
                <a:gd name="connsiteX11" fmla="*/ 2658624 w 2660036"/>
                <a:gd name="connsiteY11" fmla="*/ 456757 h 1760080"/>
                <a:gd name="connsiteX12" fmla="*/ 2620524 w 2660036"/>
                <a:gd name="connsiteY12" fmla="*/ 129097 h 1760080"/>
                <a:gd name="connsiteX13" fmla="*/ 2414784 w 2660036"/>
                <a:gd name="connsiteY13" fmla="*/ 14797 h 1760080"/>
                <a:gd name="connsiteX14" fmla="*/ 2056644 w 2660036"/>
                <a:gd name="connsiteY14" fmla="*/ 220537 h 1760080"/>
                <a:gd name="connsiteX15" fmla="*/ 1355604 w 2660036"/>
                <a:gd name="connsiteY15" fmla="*/ 380557 h 1760080"/>
                <a:gd name="connsiteX16" fmla="*/ 639324 w 2660036"/>
                <a:gd name="connsiteY16" fmla="*/ 525338 h 1760080"/>
                <a:gd name="connsiteX17" fmla="*/ 624084 w 2660036"/>
                <a:gd name="connsiteY17" fmla="*/ 212918 h 1760080"/>
                <a:gd name="connsiteX18" fmla="*/ 707904 w 2660036"/>
                <a:gd name="connsiteY18" fmla="*/ 37657 h 1760080"/>
                <a:gd name="connsiteX19" fmla="*/ 319284 w 2660036"/>
                <a:gd name="connsiteY19" fmla="*/ 7177 h 1760080"/>
                <a:gd name="connsiteX20" fmla="*/ 75444 w 2660036"/>
                <a:gd name="connsiteY20" fmla="*/ 22417 h 1760080"/>
                <a:gd name="connsiteX0" fmla="*/ 75444 w 2660036"/>
                <a:gd name="connsiteY0" fmla="*/ 22417 h 1760080"/>
                <a:gd name="connsiteX1" fmla="*/ 6864 w 2660036"/>
                <a:gd name="connsiteY1" fmla="*/ 228157 h 1760080"/>
                <a:gd name="connsiteX2" fmla="*/ 14484 w 2660036"/>
                <a:gd name="connsiteY2" fmla="*/ 403417 h 1760080"/>
                <a:gd name="connsiteX3" fmla="*/ 113544 w 2660036"/>
                <a:gd name="connsiteY3" fmla="*/ 830137 h 1760080"/>
                <a:gd name="connsiteX4" fmla="*/ 296424 w 2660036"/>
                <a:gd name="connsiteY4" fmla="*/ 1241617 h 1760080"/>
                <a:gd name="connsiteX5" fmla="*/ 532644 w 2660036"/>
                <a:gd name="connsiteY5" fmla="*/ 1493077 h 1760080"/>
                <a:gd name="connsiteX6" fmla="*/ 867924 w 2660036"/>
                <a:gd name="connsiteY6" fmla="*/ 1660717 h 1760080"/>
                <a:gd name="connsiteX7" fmla="*/ 1340364 w 2660036"/>
                <a:gd name="connsiteY7" fmla="*/ 1759777 h 1760080"/>
                <a:gd name="connsiteX8" fmla="*/ 1995684 w 2660036"/>
                <a:gd name="connsiteY8" fmla="*/ 1630237 h 1760080"/>
                <a:gd name="connsiteX9" fmla="*/ 2369064 w 2660036"/>
                <a:gd name="connsiteY9" fmla="*/ 1325437 h 1760080"/>
                <a:gd name="connsiteX10" fmla="*/ 2597664 w 2660036"/>
                <a:gd name="connsiteY10" fmla="*/ 929197 h 1760080"/>
                <a:gd name="connsiteX11" fmla="*/ 2658624 w 2660036"/>
                <a:gd name="connsiteY11" fmla="*/ 456757 h 1760080"/>
                <a:gd name="connsiteX12" fmla="*/ 2620524 w 2660036"/>
                <a:gd name="connsiteY12" fmla="*/ 129097 h 1760080"/>
                <a:gd name="connsiteX13" fmla="*/ 2414784 w 2660036"/>
                <a:gd name="connsiteY13" fmla="*/ 14797 h 1760080"/>
                <a:gd name="connsiteX14" fmla="*/ 2056644 w 2660036"/>
                <a:gd name="connsiteY14" fmla="*/ 220537 h 1760080"/>
                <a:gd name="connsiteX15" fmla="*/ 1355604 w 2660036"/>
                <a:gd name="connsiteY15" fmla="*/ 380557 h 1760080"/>
                <a:gd name="connsiteX16" fmla="*/ 989844 w 2660036"/>
                <a:gd name="connsiteY16" fmla="*/ 723458 h 1760080"/>
                <a:gd name="connsiteX17" fmla="*/ 639324 w 2660036"/>
                <a:gd name="connsiteY17" fmla="*/ 525338 h 1760080"/>
                <a:gd name="connsiteX18" fmla="*/ 624084 w 2660036"/>
                <a:gd name="connsiteY18" fmla="*/ 212918 h 1760080"/>
                <a:gd name="connsiteX19" fmla="*/ 707904 w 2660036"/>
                <a:gd name="connsiteY19" fmla="*/ 37657 h 1760080"/>
                <a:gd name="connsiteX20" fmla="*/ 319284 w 2660036"/>
                <a:gd name="connsiteY20" fmla="*/ 7177 h 1760080"/>
                <a:gd name="connsiteX21" fmla="*/ 75444 w 2660036"/>
                <a:gd name="connsiteY21" fmla="*/ 22417 h 1760080"/>
                <a:gd name="connsiteX0" fmla="*/ 75444 w 2660036"/>
                <a:gd name="connsiteY0" fmla="*/ 22417 h 1760080"/>
                <a:gd name="connsiteX1" fmla="*/ 6864 w 2660036"/>
                <a:gd name="connsiteY1" fmla="*/ 228157 h 1760080"/>
                <a:gd name="connsiteX2" fmla="*/ 14484 w 2660036"/>
                <a:gd name="connsiteY2" fmla="*/ 403417 h 1760080"/>
                <a:gd name="connsiteX3" fmla="*/ 113544 w 2660036"/>
                <a:gd name="connsiteY3" fmla="*/ 830137 h 1760080"/>
                <a:gd name="connsiteX4" fmla="*/ 296424 w 2660036"/>
                <a:gd name="connsiteY4" fmla="*/ 1241617 h 1760080"/>
                <a:gd name="connsiteX5" fmla="*/ 532644 w 2660036"/>
                <a:gd name="connsiteY5" fmla="*/ 1493077 h 1760080"/>
                <a:gd name="connsiteX6" fmla="*/ 867924 w 2660036"/>
                <a:gd name="connsiteY6" fmla="*/ 1660717 h 1760080"/>
                <a:gd name="connsiteX7" fmla="*/ 1340364 w 2660036"/>
                <a:gd name="connsiteY7" fmla="*/ 1759777 h 1760080"/>
                <a:gd name="connsiteX8" fmla="*/ 1995684 w 2660036"/>
                <a:gd name="connsiteY8" fmla="*/ 1630237 h 1760080"/>
                <a:gd name="connsiteX9" fmla="*/ 2369064 w 2660036"/>
                <a:gd name="connsiteY9" fmla="*/ 1325437 h 1760080"/>
                <a:gd name="connsiteX10" fmla="*/ 2597664 w 2660036"/>
                <a:gd name="connsiteY10" fmla="*/ 929197 h 1760080"/>
                <a:gd name="connsiteX11" fmla="*/ 2658624 w 2660036"/>
                <a:gd name="connsiteY11" fmla="*/ 456757 h 1760080"/>
                <a:gd name="connsiteX12" fmla="*/ 2620524 w 2660036"/>
                <a:gd name="connsiteY12" fmla="*/ 129097 h 1760080"/>
                <a:gd name="connsiteX13" fmla="*/ 2414784 w 2660036"/>
                <a:gd name="connsiteY13" fmla="*/ 14797 h 1760080"/>
                <a:gd name="connsiteX14" fmla="*/ 2056644 w 2660036"/>
                <a:gd name="connsiteY14" fmla="*/ 220537 h 1760080"/>
                <a:gd name="connsiteX15" fmla="*/ 1568964 w 2660036"/>
                <a:gd name="connsiteY15" fmla="*/ 845377 h 1760080"/>
                <a:gd name="connsiteX16" fmla="*/ 989844 w 2660036"/>
                <a:gd name="connsiteY16" fmla="*/ 723458 h 1760080"/>
                <a:gd name="connsiteX17" fmla="*/ 639324 w 2660036"/>
                <a:gd name="connsiteY17" fmla="*/ 525338 h 1760080"/>
                <a:gd name="connsiteX18" fmla="*/ 624084 w 2660036"/>
                <a:gd name="connsiteY18" fmla="*/ 212918 h 1760080"/>
                <a:gd name="connsiteX19" fmla="*/ 707904 w 2660036"/>
                <a:gd name="connsiteY19" fmla="*/ 37657 h 1760080"/>
                <a:gd name="connsiteX20" fmla="*/ 319284 w 2660036"/>
                <a:gd name="connsiteY20" fmla="*/ 7177 h 1760080"/>
                <a:gd name="connsiteX21" fmla="*/ 75444 w 2660036"/>
                <a:gd name="connsiteY21" fmla="*/ 22417 h 1760080"/>
                <a:gd name="connsiteX0" fmla="*/ 75444 w 2660036"/>
                <a:gd name="connsiteY0" fmla="*/ 22417 h 1760080"/>
                <a:gd name="connsiteX1" fmla="*/ 6864 w 2660036"/>
                <a:gd name="connsiteY1" fmla="*/ 228157 h 1760080"/>
                <a:gd name="connsiteX2" fmla="*/ 14484 w 2660036"/>
                <a:gd name="connsiteY2" fmla="*/ 403417 h 1760080"/>
                <a:gd name="connsiteX3" fmla="*/ 113544 w 2660036"/>
                <a:gd name="connsiteY3" fmla="*/ 830137 h 1760080"/>
                <a:gd name="connsiteX4" fmla="*/ 296424 w 2660036"/>
                <a:gd name="connsiteY4" fmla="*/ 1241617 h 1760080"/>
                <a:gd name="connsiteX5" fmla="*/ 532644 w 2660036"/>
                <a:gd name="connsiteY5" fmla="*/ 1493077 h 1760080"/>
                <a:gd name="connsiteX6" fmla="*/ 867924 w 2660036"/>
                <a:gd name="connsiteY6" fmla="*/ 1660717 h 1760080"/>
                <a:gd name="connsiteX7" fmla="*/ 1340364 w 2660036"/>
                <a:gd name="connsiteY7" fmla="*/ 1759777 h 1760080"/>
                <a:gd name="connsiteX8" fmla="*/ 1995684 w 2660036"/>
                <a:gd name="connsiteY8" fmla="*/ 1630237 h 1760080"/>
                <a:gd name="connsiteX9" fmla="*/ 2369064 w 2660036"/>
                <a:gd name="connsiteY9" fmla="*/ 1325437 h 1760080"/>
                <a:gd name="connsiteX10" fmla="*/ 2597664 w 2660036"/>
                <a:gd name="connsiteY10" fmla="*/ 929197 h 1760080"/>
                <a:gd name="connsiteX11" fmla="*/ 2658624 w 2660036"/>
                <a:gd name="connsiteY11" fmla="*/ 456757 h 1760080"/>
                <a:gd name="connsiteX12" fmla="*/ 2620524 w 2660036"/>
                <a:gd name="connsiteY12" fmla="*/ 129097 h 1760080"/>
                <a:gd name="connsiteX13" fmla="*/ 2414784 w 2660036"/>
                <a:gd name="connsiteY13" fmla="*/ 14797 h 1760080"/>
                <a:gd name="connsiteX14" fmla="*/ 2056644 w 2660036"/>
                <a:gd name="connsiteY14" fmla="*/ 220537 h 1760080"/>
                <a:gd name="connsiteX15" fmla="*/ 2018544 w 2660036"/>
                <a:gd name="connsiteY15" fmla="*/ 510098 h 1760080"/>
                <a:gd name="connsiteX16" fmla="*/ 1568964 w 2660036"/>
                <a:gd name="connsiteY16" fmla="*/ 845377 h 1760080"/>
                <a:gd name="connsiteX17" fmla="*/ 989844 w 2660036"/>
                <a:gd name="connsiteY17" fmla="*/ 723458 h 1760080"/>
                <a:gd name="connsiteX18" fmla="*/ 639324 w 2660036"/>
                <a:gd name="connsiteY18" fmla="*/ 525338 h 1760080"/>
                <a:gd name="connsiteX19" fmla="*/ 624084 w 2660036"/>
                <a:gd name="connsiteY19" fmla="*/ 212918 h 1760080"/>
                <a:gd name="connsiteX20" fmla="*/ 707904 w 2660036"/>
                <a:gd name="connsiteY20" fmla="*/ 37657 h 1760080"/>
                <a:gd name="connsiteX21" fmla="*/ 319284 w 2660036"/>
                <a:gd name="connsiteY21" fmla="*/ 7177 h 1760080"/>
                <a:gd name="connsiteX22" fmla="*/ 75444 w 2660036"/>
                <a:gd name="connsiteY22" fmla="*/ 22417 h 1760080"/>
                <a:gd name="connsiteX0" fmla="*/ 75444 w 2660036"/>
                <a:gd name="connsiteY0" fmla="*/ 22417 h 1760080"/>
                <a:gd name="connsiteX1" fmla="*/ 6864 w 2660036"/>
                <a:gd name="connsiteY1" fmla="*/ 228157 h 1760080"/>
                <a:gd name="connsiteX2" fmla="*/ 14484 w 2660036"/>
                <a:gd name="connsiteY2" fmla="*/ 403417 h 1760080"/>
                <a:gd name="connsiteX3" fmla="*/ 113544 w 2660036"/>
                <a:gd name="connsiteY3" fmla="*/ 830137 h 1760080"/>
                <a:gd name="connsiteX4" fmla="*/ 296424 w 2660036"/>
                <a:gd name="connsiteY4" fmla="*/ 1241617 h 1760080"/>
                <a:gd name="connsiteX5" fmla="*/ 532644 w 2660036"/>
                <a:gd name="connsiteY5" fmla="*/ 1493077 h 1760080"/>
                <a:gd name="connsiteX6" fmla="*/ 867924 w 2660036"/>
                <a:gd name="connsiteY6" fmla="*/ 1660717 h 1760080"/>
                <a:gd name="connsiteX7" fmla="*/ 1340364 w 2660036"/>
                <a:gd name="connsiteY7" fmla="*/ 1759777 h 1760080"/>
                <a:gd name="connsiteX8" fmla="*/ 1995684 w 2660036"/>
                <a:gd name="connsiteY8" fmla="*/ 1630237 h 1760080"/>
                <a:gd name="connsiteX9" fmla="*/ 2369064 w 2660036"/>
                <a:gd name="connsiteY9" fmla="*/ 1325437 h 1760080"/>
                <a:gd name="connsiteX10" fmla="*/ 2597664 w 2660036"/>
                <a:gd name="connsiteY10" fmla="*/ 929197 h 1760080"/>
                <a:gd name="connsiteX11" fmla="*/ 2658624 w 2660036"/>
                <a:gd name="connsiteY11" fmla="*/ 456757 h 1760080"/>
                <a:gd name="connsiteX12" fmla="*/ 2620524 w 2660036"/>
                <a:gd name="connsiteY12" fmla="*/ 129097 h 1760080"/>
                <a:gd name="connsiteX13" fmla="*/ 2414784 w 2660036"/>
                <a:gd name="connsiteY13" fmla="*/ 14797 h 1760080"/>
                <a:gd name="connsiteX14" fmla="*/ 2056644 w 2660036"/>
                <a:gd name="connsiteY14" fmla="*/ 220537 h 1760080"/>
                <a:gd name="connsiteX15" fmla="*/ 2018544 w 2660036"/>
                <a:gd name="connsiteY15" fmla="*/ 510098 h 1760080"/>
                <a:gd name="connsiteX16" fmla="*/ 2018544 w 2660036"/>
                <a:gd name="connsiteY16" fmla="*/ 837758 h 1760080"/>
                <a:gd name="connsiteX17" fmla="*/ 1568964 w 2660036"/>
                <a:gd name="connsiteY17" fmla="*/ 845377 h 1760080"/>
                <a:gd name="connsiteX18" fmla="*/ 989844 w 2660036"/>
                <a:gd name="connsiteY18" fmla="*/ 723458 h 1760080"/>
                <a:gd name="connsiteX19" fmla="*/ 639324 w 2660036"/>
                <a:gd name="connsiteY19" fmla="*/ 525338 h 1760080"/>
                <a:gd name="connsiteX20" fmla="*/ 624084 w 2660036"/>
                <a:gd name="connsiteY20" fmla="*/ 212918 h 1760080"/>
                <a:gd name="connsiteX21" fmla="*/ 707904 w 2660036"/>
                <a:gd name="connsiteY21" fmla="*/ 37657 h 1760080"/>
                <a:gd name="connsiteX22" fmla="*/ 319284 w 2660036"/>
                <a:gd name="connsiteY22" fmla="*/ 7177 h 1760080"/>
                <a:gd name="connsiteX23" fmla="*/ 75444 w 2660036"/>
                <a:gd name="connsiteY23" fmla="*/ 22417 h 1760080"/>
                <a:gd name="connsiteX0" fmla="*/ 75444 w 2660036"/>
                <a:gd name="connsiteY0" fmla="*/ 22417 h 1760080"/>
                <a:gd name="connsiteX1" fmla="*/ 6864 w 2660036"/>
                <a:gd name="connsiteY1" fmla="*/ 228157 h 1760080"/>
                <a:gd name="connsiteX2" fmla="*/ 14484 w 2660036"/>
                <a:gd name="connsiteY2" fmla="*/ 403417 h 1760080"/>
                <a:gd name="connsiteX3" fmla="*/ 113544 w 2660036"/>
                <a:gd name="connsiteY3" fmla="*/ 830137 h 1760080"/>
                <a:gd name="connsiteX4" fmla="*/ 296424 w 2660036"/>
                <a:gd name="connsiteY4" fmla="*/ 1241617 h 1760080"/>
                <a:gd name="connsiteX5" fmla="*/ 532644 w 2660036"/>
                <a:gd name="connsiteY5" fmla="*/ 1493077 h 1760080"/>
                <a:gd name="connsiteX6" fmla="*/ 867924 w 2660036"/>
                <a:gd name="connsiteY6" fmla="*/ 1660717 h 1760080"/>
                <a:gd name="connsiteX7" fmla="*/ 1340364 w 2660036"/>
                <a:gd name="connsiteY7" fmla="*/ 1759777 h 1760080"/>
                <a:gd name="connsiteX8" fmla="*/ 1995684 w 2660036"/>
                <a:gd name="connsiteY8" fmla="*/ 1630237 h 1760080"/>
                <a:gd name="connsiteX9" fmla="*/ 2369064 w 2660036"/>
                <a:gd name="connsiteY9" fmla="*/ 1325437 h 1760080"/>
                <a:gd name="connsiteX10" fmla="*/ 2597664 w 2660036"/>
                <a:gd name="connsiteY10" fmla="*/ 929197 h 1760080"/>
                <a:gd name="connsiteX11" fmla="*/ 2658624 w 2660036"/>
                <a:gd name="connsiteY11" fmla="*/ 456757 h 1760080"/>
                <a:gd name="connsiteX12" fmla="*/ 2620524 w 2660036"/>
                <a:gd name="connsiteY12" fmla="*/ 129097 h 1760080"/>
                <a:gd name="connsiteX13" fmla="*/ 2414784 w 2660036"/>
                <a:gd name="connsiteY13" fmla="*/ 14797 h 1760080"/>
                <a:gd name="connsiteX14" fmla="*/ 2056644 w 2660036"/>
                <a:gd name="connsiteY14" fmla="*/ 220537 h 1760080"/>
                <a:gd name="connsiteX15" fmla="*/ 2018544 w 2660036"/>
                <a:gd name="connsiteY15" fmla="*/ 510098 h 1760080"/>
                <a:gd name="connsiteX16" fmla="*/ 2018544 w 2660036"/>
                <a:gd name="connsiteY16" fmla="*/ 837758 h 1760080"/>
                <a:gd name="connsiteX17" fmla="*/ 1546104 w 2660036"/>
                <a:gd name="connsiteY17" fmla="*/ 1081597 h 1760080"/>
                <a:gd name="connsiteX18" fmla="*/ 989844 w 2660036"/>
                <a:gd name="connsiteY18" fmla="*/ 723458 h 1760080"/>
                <a:gd name="connsiteX19" fmla="*/ 639324 w 2660036"/>
                <a:gd name="connsiteY19" fmla="*/ 525338 h 1760080"/>
                <a:gd name="connsiteX20" fmla="*/ 624084 w 2660036"/>
                <a:gd name="connsiteY20" fmla="*/ 212918 h 1760080"/>
                <a:gd name="connsiteX21" fmla="*/ 707904 w 2660036"/>
                <a:gd name="connsiteY21" fmla="*/ 37657 h 1760080"/>
                <a:gd name="connsiteX22" fmla="*/ 319284 w 2660036"/>
                <a:gd name="connsiteY22" fmla="*/ 7177 h 1760080"/>
                <a:gd name="connsiteX23" fmla="*/ 75444 w 2660036"/>
                <a:gd name="connsiteY23" fmla="*/ 22417 h 1760080"/>
                <a:gd name="connsiteX0" fmla="*/ 75444 w 2660036"/>
                <a:gd name="connsiteY0" fmla="*/ 22417 h 1760080"/>
                <a:gd name="connsiteX1" fmla="*/ 6864 w 2660036"/>
                <a:gd name="connsiteY1" fmla="*/ 228157 h 1760080"/>
                <a:gd name="connsiteX2" fmla="*/ 14484 w 2660036"/>
                <a:gd name="connsiteY2" fmla="*/ 403417 h 1760080"/>
                <a:gd name="connsiteX3" fmla="*/ 113544 w 2660036"/>
                <a:gd name="connsiteY3" fmla="*/ 830137 h 1760080"/>
                <a:gd name="connsiteX4" fmla="*/ 296424 w 2660036"/>
                <a:gd name="connsiteY4" fmla="*/ 1241617 h 1760080"/>
                <a:gd name="connsiteX5" fmla="*/ 532644 w 2660036"/>
                <a:gd name="connsiteY5" fmla="*/ 1493077 h 1760080"/>
                <a:gd name="connsiteX6" fmla="*/ 867924 w 2660036"/>
                <a:gd name="connsiteY6" fmla="*/ 1660717 h 1760080"/>
                <a:gd name="connsiteX7" fmla="*/ 1340364 w 2660036"/>
                <a:gd name="connsiteY7" fmla="*/ 1759777 h 1760080"/>
                <a:gd name="connsiteX8" fmla="*/ 1995684 w 2660036"/>
                <a:gd name="connsiteY8" fmla="*/ 1630237 h 1760080"/>
                <a:gd name="connsiteX9" fmla="*/ 2369064 w 2660036"/>
                <a:gd name="connsiteY9" fmla="*/ 1325437 h 1760080"/>
                <a:gd name="connsiteX10" fmla="*/ 2597664 w 2660036"/>
                <a:gd name="connsiteY10" fmla="*/ 929197 h 1760080"/>
                <a:gd name="connsiteX11" fmla="*/ 2658624 w 2660036"/>
                <a:gd name="connsiteY11" fmla="*/ 456757 h 1760080"/>
                <a:gd name="connsiteX12" fmla="*/ 2620524 w 2660036"/>
                <a:gd name="connsiteY12" fmla="*/ 129097 h 1760080"/>
                <a:gd name="connsiteX13" fmla="*/ 2414784 w 2660036"/>
                <a:gd name="connsiteY13" fmla="*/ 14797 h 1760080"/>
                <a:gd name="connsiteX14" fmla="*/ 2056644 w 2660036"/>
                <a:gd name="connsiteY14" fmla="*/ 220537 h 1760080"/>
                <a:gd name="connsiteX15" fmla="*/ 2018544 w 2660036"/>
                <a:gd name="connsiteY15" fmla="*/ 510098 h 1760080"/>
                <a:gd name="connsiteX16" fmla="*/ 2018544 w 2660036"/>
                <a:gd name="connsiteY16" fmla="*/ 837758 h 1760080"/>
                <a:gd name="connsiteX17" fmla="*/ 1546104 w 2660036"/>
                <a:gd name="connsiteY17" fmla="*/ 1081597 h 1760080"/>
                <a:gd name="connsiteX18" fmla="*/ 860304 w 2660036"/>
                <a:gd name="connsiteY18" fmla="*/ 936818 h 1760080"/>
                <a:gd name="connsiteX19" fmla="*/ 639324 w 2660036"/>
                <a:gd name="connsiteY19" fmla="*/ 525338 h 1760080"/>
                <a:gd name="connsiteX20" fmla="*/ 624084 w 2660036"/>
                <a:gd name="connsiteY20" fmla="*/ 212918 h 1760080"/>
                <a:gd name="connsiteX21" fmla="*/ 707904 w 2660036"/>
                <a:gd name="connsiteY21" fmla="*/ 37657 h 1760080"/>
                <a:gd name="connsiteX22" fmla="*/ 319284 w 2660036"/>
                <a:gd name="connsiteY22" fmla="*/ 7177 h 1760080"/>
                <a:gd name="connsiteX23" fmla="*/ 75444 w 2660036"/>
                <a:gd name="connsiteY23" fmla="*/ 22417 h 1760080"/>
                <a:gd name="connsiteX0" fmla="*/ 75444 w 2660036"/>
                <a:gd name="connsiteY0" fmla="*/ 22417 h 1760080"/>
                <a:gd name="connsiteX1" fmla="*/ 6864 w 2660036"/>
                <a:gd name="connsiteY1" fmla="*/ 228157 h 1760080"/>
                <a:gd name="connsiteX2" fmla="*/ 14484 w 2660036"/>
                <a:gd name="connsiteY2" fmla="*/ 403417 h 1760080"/>
                <a:gd name="connsiteX3" fmla="*/ 113544 w 2660036"/>
                <a:gd name="connsiteY3" fmla="*/ 830137 h 1760080"/>
                <a:gd name="connsiteX4" fmla="*/ 296424 w 2660036"/>
                <a:gd name="connsiteY4" fmla="*/ 1241617 h 1760080"/>
                <a:gd name="connsiteX5" fmla="*/ 532644 w 2660036"/>
                <a:gd name="connsiteY5" fmla="*/ 1493077 h 1760080"/>
                <a:gd name="connsiteX6" fmla="*/ 867924 w 2660036"/>
                <a:gd name="connsiteY6" fmla="*/ 1660717 h 1760080"/>
                <a:gd name="connsiteX7" fmla="*/ 1340364 w 2660036"/>
                <a:gd name="connsiteY7" fmla="*/ 1759777 h 1760080"/>
                <a:gd name="connsiteX8" fmla="*/ 1995684 w 2660036"/>
                <a:gd name="connsiteY8" fmla="*/ 1630237 h 1760080"/>
                <a:gd name="connsiteX9" fmla="*/ 2369064 w 2660036"/>
                <a:gd name="connsiteY9" fmla="*/ 1325437 h 1760080"/>
                <a:gd name="connsiteX10" fmla="*/ 2597664 w 2660036"/>
                <a:gd name="connsiteY10" fmla="*/ 929197 h 1760080"/>
                <a:gd name="connsiteX11" fmla="*/ 2658624 w 2660036"/>
                <a:gd name="connsiteY11" fmla="*/ 456757 h 1760080"/>
                <a:gd name="connsiteX12" fmla="*/ 2620524 w 2660036"/>
                <a:gd name="connsiteY12" fmla="*/ 129097 h 1760080"/>
                <a:gd name="connsiteX13" fmla="*/ 2414784 w 2660036"/>
                <a:gd name="connsiteY13" fmla="*/ 14797 h 1760080"/>
                <a:gd name="connsiteX14" fmla="*/ 2056644 w 2660036"/>
                <a:gd name="connsiteY14" fmla="*/ 220537 h 1760080"/>
                <a:gd name="connsiteX15" fmla="*/ 2018544 w 2660036"/>
                <a:gd name="connsiteY15" fmla="*/ 510098 h 1760080"/>
                <a:gd name="connsiteX16" fmla="*/ 2018544 w 2660036"/>
                <a:gd name="connsiteY16" fmla="*/ 837758 h 1760080"/>
                <a:gd name="connsiteX17" fmla="*/ 1546104 w 2660036"/>
                <a:gd name="connsiteY17" fmla="*/ 1081597 h 1760080"/>
                <a:gd name="connsiteX18" fmla="*/ 860304 w 2660036"/>
                <a:gd name="connsiteY18" fmla="*/ 936818 h 1760080"/>
                <a:gd name="connsiteX19" fmla="*/ 608844 w 2660036"/>
                <a:gd name="connsiteY19" fmla="*/ 532958 h 1760080"/>
                <a:gd name="connsiteX20" fmla="*/ 624084 w 2660036"/>
                <a:gd name="connsiteY20" fmla="*/ 212918 h 1760080"/>
                <a:gd name="connsiteX21" fmla="*/ 707904 w 2660036"/>
                <a:gd name="connsiteY21" fmla="*/ 37657 h 1760080"/>
                <a:gd name="connsiteX22" fmla="*/ 319284 w 2660036"/>
                <a:gd name="connsiteY22" fmla="*/ 7177 h 1760080"/>
                <a:gd name="connsiteX23" fmla="*/ 75444 w 2660036"/>
                <a:gd name="connsiteY23" fmla="*/ 22417 h 1760080"/>
                <a:gd name="connsiteX0" fmla="*/ 75444 w 2660036"/>
                <a:gd name="connsiteY0" fmla="*/ 22417 h 1760080"/>
                <a:gd name="connsiteX1" fmla="*/ 6864 w 2660036"/>
                <a:gd name="connsiteY1" fmla="*/ 228157 h 1760080"/>
                <a:gd name="connsiteX2" fmla="*/ 14484 w 2660036"/>
                <a:gd name="connsiteY2" fmla="*/ 403417 h 1760080"/>
                <a:gd name="connsiteX3" fmla="*/ 113544 w 2660036"/>
                <a:gd name="connsiteY3" fmla="*/ 830137 h 1760080"/>
                <a:gd name="connsiteX4" fmla="*/ 296424 w 2660036"/>
                <a:gd name="connsiteY4" fmla="*/ 1241617 h 1760080"/>
                <a:gd name="connsiteX5" fmla="*/ 532644 w 2660036"/>
                <a:gd name="connsiteY5" fmla="*/ 1493077 h 1760080"/>
                <a:gd name="connsiteX6" fmla="*/ 867924 w 2660036"/>
                <a:gd name="connsiteY6" fmla="*/ 1660717 h 1760080"/>
                <a:gd name="connsiteX7" fmla="*/ 1340364 w 2660036"/>
                <a:gd name="connsiteY7" fmla="*/ 1759777 h 1760080"/>
                <a:gd name="connsiteX8" fmla="*/ 1995684 w 2660036"/>
                <a:gd name="connsiteY8" fmla="*/ 1630237 h 1760080"/>
                <a:gd name="connsiteX9" fmla="*/ 2369064 w 2660036"/>
                <a:gd name="connsiteY9" fmla="*/ 1325437 h 1760080"/>
                <a:gd name="connsiteX10" fmla="*/ 2597664 w 2660036"/>
                <a:gd name="connsiteY10" fmla="*/ 929197 h 1760080"/>
                <a:gd name="connsiteX11" fmla="*/ 2658624 w 2660036"/>
                <a:gd name="connsiteY11" fmla="*/ 456757 h 1760080"/>
                <a:gd name="connsiteX12" fmla="*/ 2620524 w 2660036"/>
                <a:gd name="connsiteY12" fmla="*/ 129097 h 1760080"/>
                <a:gd name="connsiteX13" fmla="*/ 2414784 w 2660036"/>
                <a:gd name="connsiteY13" fmla="*/ 14797 h 1760080"/>
                <a:gd name="connsiteX14" fmla="*/ 2056644 w 2660036"/>
                <a:gd name="connsiteY14" fmla="*/ 220537 h 1760080"/>
                <a:gd name="connsiteX15" fmla="*/ 2018544 w 2660036"/>
                <a:gd name="connsiteY15" fmla="*/ 510098 h 1760080"/>
                <a:gd name="connsiteX16" fmla="*/ 2018544 w 2660036"/>
                <a:gd name="connsiteY16" fmla="*/ 837758 h 1760080"/>
                <a:gd name="connsiteX17" fmla="*/ 1546104 w 2660036"/>
                <a:gd name="connsiteY17" fmla="*/ 1081597 h 1760080"/>
                <a:gd name="connsiteX18" fmla="*/ 1096524 w 2660036"/>
                <a:gd name="connsiteY18" fmla="*/ 1112078 h 1760080"/>
                <a:gd name="connsiteX19" fmla="*/ 860304 w 2660036"/>
                <a:gd name="connsiteY19" fmla="*/ 936818 h 1760080"/>
                <a:gd name="connsiteX20" fmla="*/ 608844 w 2660036"/>
                <a:gd name="connsiteY20" fmla="*/ 532958 h 1760080"/>
                <a:gd name="connsiteX21" fmla="*/ 624084 w 2660036"/>
                <a:gd name="connsiteY21" fmla="*/ 212918 h 1760080"/>
                <a:gd name="connsiteX22" fmla="*/ 707904 w 2660036"/>
                <a:gd name="connsiteY22" fmla="*/ 37657 h 1760080"/>
                <a:gd name="connsiteX23" fmla="*/ 319284 w 2660036"/>
                <a:gd name="connsiteY23" fmla="*/ 7177 h 1760080"/>
                <a:gd name="connsiteX24" fmla="*/ 75444 w 2660036"/>
                <a:gd name="connsiteY24" fmla="*/ 22417 h 1760080"/>
                <a:gd name="connsiteX0" fmla="*/ 75444 w 2660036"/>
                <a:gd name="connsiteY0" fmla="*/ 22417 h 1760080"/>
                <a:gd name="connsiteX1" fmla="*/ 6864 w 2660036"/>
                <a:gd name="connsiteY1" fmla="*/ 228157 h 1760080"/>
                <a:gd name="connsiteX2" fmla="*/ 14484 w 2660036"/>
                <a:gd name="connsiteY2" fmla="*/ 403417 h 1760080"/>
                <a:gd name="connsiteX3" fmla="*/ 113544 w 2660036"/>
                <a:gd name="connsiteY3" fmla="*/ 830137 h 1760080"/>
                <a:gd name="connsiteX4" fmla="*/ 296424 w 2660036"/>
                <a:gd name="connsiteY4" fmla="*/ 1241617 h 1760080"/>
                <a:gd name="connsiteX5" fmla="*/ 532644 w 2660036"/>
                <a:gd name="connsiteY5" fmla="*/ 1493077 h 1760080"/>
                <a:gd name="connsiteX6" fmla="*/ 867924 w 2660036"/>
                <a:gd name="connsiteY6" fmla="*/ 1660717 h 1760080"/>
                <a:gd name="connsiteX7" fmla="*/ 1340364 w 2660036"/>
                <a:gd name="connsiteY7" fmla="*/ 1759777 h 1760080"/>
                <a:gd name="connsiteX8" fmla="*/ 1995684 w 2660036"/>
                <a:gd name="connsiteY8" fmla="*/ 1630237 h 1760080"/>
                <a:gd name="connsiteX9" fmla="*/ 2369064 w 2660036"/>
                <a:gd name="connsiteY9" fmla="*/ 1325437 h 1760080"/>
                <a:gd name="connsiteX10" fmla="*/ 2597664 w 2660036"/>
                <a:gd name="connsiteY10" fmla="*/ 929197 h 1760080"/>
                <a:gd name="connsiteX11" fmla="*/ 2658624 w 2660036"/>
                <a:gd name="connsiteY11" fmla="*/ 456757 h 1760080"/>
                <a:gd name="connsiteX12" fmla="*/ 2620524 w 2660036"/>
                <a:gd name="connsiteY12" fmla="*/ 129097 h 1760080"/>
                <a:gd name="connsiteX13" fmla="*/ 2414784 w 2660036"/>
                <a:gd name="connsiteY13" fmla="*/ 14797 h 1760080"/>
                <a:gd name="connsiteX14" fmla="*/ 2056644 w 2660036"/>
                <a:gd name="connsiteY14" fmla="*/ 220537 h 1760080"/>
                <a:gd name="connsiteX15" fmla="*/ 2018544 w 2660036"/>
                <a:gd name="connsiteY15" fmla="*/ 510098 h 1760080"/>
                <a:gd name="connsiteX16" fmla="*/ 2018544 w 2660036"/>
                <a:gd name="connsiteY16" fmla="*/ 837758 h 1760080"/>
                <a:gd name="connsiteX17" fmla="*/ 1561344 w 2660036"/>
                <a:gd name="connsiteY17" fmla="*/ 1119697 h 1760080"/>
                <a:gd name="connsiteX18" fmla="*/ 1096524 w 2660036"/>
                <a:gd name="connsiteY18" fmla="*/ 1112078 h 1760080"/>
                <a:gd name="connsiteX19" fmla="*/ 860304 w 2660036"/>
                <a:gd name="connsiteY19" fmla="*/ 936818 h 1760080"/>
                <a:gd name="connsiteX20" fmla="*/ 608844 w 2660036"/>
                <a:gd name="connsiteY20" fmla="*/ 532958 h 1760080"/>
                <a:gd name="connsiteX21" fmla="*/ 624084 w 2660036"/>
                <a:gd name="connsiteY21" fmla="*/ 212918 h 1760080"/>
                <a:gd name="connsiteX22" fmla="*/ 707904 w 2660036"/>
                <a:gd name="connsiteY22" fmla="*/ 37657 h 1760080"/>
                <a:gd name="connsiteX23" fmla="*/ 319284 w 2660036"/>
                <a:gd name="connsiteY23" fmla="*/ 7177 h 1760080"/>
                <a:gd name="connsiteX24" fmla="*/ 75444 w 2660036"/>
                <a:gd name="connsiteY24" fmla="*/ 22417 h 1760080"/>
                <a:gd name="connsiteX0" fmla="*/ 75444 w 2660036"/>
                <a:gd name="connsiteY0" fmla="*/ 22417 h 1760080"/>
                <a:gd name="connsiteX1" fmla="*/ 6864 w 2660036"/>
                <a:gd name="connsiteY1" fmla="*/ 228157 h 1760080"/>
                <a:gd name="connsiteX2" fmla="*/ 14484 w 2660036"/>
                <a:gd name="connsiteY2" fmla="*/ 403417 h 1760080"/>
                <a:gd name="connsiteX3" fmla="*/ 113544 w 2660036"/>
                <a:gd name="connsiteY3" fmla="*/ 830137 h 1760080"/>
                <a:gd name="connsiteX4" fmla="*/ 296424 w 2660036"/>
                <a:gd name="connsiteY4" fmla="*/ 1241617 h 1760080"/>
                <a:gd name="connsiteX5" fmla="*/ 532644 w 2660036"/>
                <a:gd name="connsiteY5" fmla="*/ 1493077 h 1760080"/>
                <a:gd name="connsiteX6" fmla="*/ 867924 w 2660036"/>
                <a:gd name="connsiteY6" fmla="*/ 1660717 h 1760080"/>
                <a:gd name="connsiteX7" fmla="*/ 1340364 w 2660036"/>
                <a:gd name="connsiteY7" fmla="*/ 1759777 h 1760080"/>
                <a:gd name="connsiteX8" fmla="*/ 1995684 w 2660036"/>
                <a:gd name="connsiteY8" fmla="*/ 1630237 h 1760080"/>
                <a:gd name="connsiteX9" fmla="*/ 2369064 w 2660036"/>
                <a:gd name="connsiteY9" fmla="*/ 1325437 h 1760080"/>
                <a:gd name="connsiteX10" fmla="*/ 2597664 w 2660036"/>
                <a:gd name="connsiteY10" fmla="*/ 929197 h 1760080"/>
                <a:gd name="connsiteX11" fmla="*/ 2658624 w 2660036"/>
                <a:gd name="connsiteY11" fmla="*/ 456757 h 1760080"/>
                <a:gd name="connsiteX12" fmla="*/ 2620524 w 2660036"/>
                <a:gd name="connsiteY12" fmla="*/ 129097 h 1760080"/>
                <a:gd name="connsiteX13" fmla="*/ 2414784 w 2660036"/>
                <a:gd name="connsiteY13" fmla="*/ 14797 h 1760080"/>
                <a:gd name="connsiteX14" fmla="*/ 2056644 w 2660036"/>
                <a:gd name="connsiteY14" fmla="*/ 220537 h 1760080"/>
                <a:gd name="connsiteX15" fmla="*/ 2018544 w 2660036"/>
                <a:gd name="connsiteY15" fmla="*/ 510098 h 1760080"/>
                <a:gd name="connsiteX16" fmla="*/ 2018544 w 2660036"/>
                <a:gd name="connsiteY16" fmla="*/ 837758 h 1760080"/>
                <a:gd name="connsiteX17" fmla="*/ 1561344 w 2660036"/>
                <a:gd name="connsiteY17" fmla="*/ 1119697 h 1760080"/>
                <a:gd name="connsiteX18" fmla="*/ 1096524 w 2660036"/>
                <a:gd name="connsiteY18" fmla="*/ 1112078 h 1760080"/>
                <a:gd name="connsiteX19" fmla="*/ 860304 w 2660036"/>
                <a:gd name="connsiteY19" fmla="*/ 936818 h 1760080"/>
                <a:gd name="connsiteX20" fmla="*/ 608844 w 2660036"/>
                <a:gd name="connsiteY20" fmla="*/ 532958 h 1760080"/>
                <a:gd name="connsiteX21" fmla="*/ 624084 w 2660036"/>
                <a:gd name="connsiteY21" fmla="*/ 212918 h 1760080"/>
                <a:gd name="connsiteX22" fmla="*/ 707904 w 2660036"/>
                <a:gd name="connsiteY22" fmla="*/ 37657 h 1760080"/>
                <a:gd name="connsiteX23" fmla="*/ 319284 w 2660036"/>
                <a:gd name="connsiteY23" fmla="*/ 7177 h 1760080"/>
                <a:gd name="connsiteX24" fmla="*/ 75444 w 2660036"/>
                <a:gd name="connsiteY24" fmla="*/ 22417 h 1760080"/>
                <a:gd name="connsiteX0" fmla="*/ 75444 w 2660036"/>
                <a:gd name="connsiteY0" fmla="*/ 23338 h 1761001"/>
                <a:gd name="connsiteX1" fmla="*/ 6864 w 2660036"/>
                <a:gd name="connsiteY1" fmla="*/ 229078 h 1761001"/>
                <a:gd name="connsiteX2" fmla="*/ 14484 w 2660036"/>
                <a:gd name="connsiteY2" fmla="*/ 404338 h 1761001"/>
                <a:gd name="connsiteX3" fmla="*/ 113544 w 2660036"/>
                <a:gd name="connsiteY3" fmla="*/ 831058 h 1761001"/>
                <a:gd name="connsiteX4" fmla="*/ 296424 w 2660036"/>
                <a:gd name="connsiteY4" fmla="*/ 1242538 h 1761001"/>
                <a:gd name="connsiteX5" fmla="*/ 532644 w 2660036"/>
                <a:gd name="connsiteY5" fmla="*/ 1493998 h 1761001"/>
                <a:gd name="connsiteX6" fmla="*/ 867924 w 2660036"/>
                <a:gd name="connsiteY6" fmla="*/ 1661638 h 1761001"/>
                <a:gd name="connsiteX7" fmla="*/ 1340364 w 2660036"/>
                <a:gd name="connsiteY7" fmla="*/ 1760698 h 1761001"/>
                <a:gd name="connsiteX8" fmla="*/ 1995684 w 2660036"/>
                <a:gd name="connsiteY8" fmla="*/ 1631158 h 1761001"/>
                <a:gd name="connsiteX9" fmla="*/ 2369064 w 2660036"/>
                <a:gd name="connsiteY9" fmla="*/ 1326358 h 1761001"/>
                <a:gd name="connsiteX10" fmla="*/ 2597664 w 2660036"/>
                <a:gd name="connsiteY10" fmla="*/ 930118 h 1761001"/>
                <a:gd name="connsiteX11" fmla="*/ 2658624 w 2660036"/>
                <a:gd name="connsiteY11" fmla="*/ 457678 h 1761001"/>
                <a:gd name="connsiteX12" fmla="*/ 2620524 w 2660036"/>
                <a:gd name="connsiteY12" fmla="*/ 130018 h 1761001"/>
                <a:gd name="connsiteX13" fmla="*/ 2414784 w 2660036"/>
                <a:gd name="connsiteY13" fmla="*/ 15718 h 1761001"/>
                <a:gd name="connsiteX14" fmla="*/ 2109984 w 2660036"/>
                <a:gd name="connsiteY14" fmla="*/ 23339 h 1761001"/>
                <a:gd name="connsiteX15" fmla="*/ 2056644 w 2660036"/>
                <a:gd name="connsiteY15" fmla="*/ 221458 h 1761001"/>
                <a:gd name="connsiteX16" fmla="*/ 2018544 w 2660036"/>
                <a:gd name="connsiteY16" fmla="*/ 511019 h 1761001"/>
                <a:gd name="connsiteX17" fmla="*/ 2018544 w 2660036"/>
                <a:gd name="connsiteY17" fmla="*/ 838679 h 1761001"/>
                <a:gd name="connsiteX18" fmla="*/ 1561344 w 2660036"/>
                <a:gd name="connsiteY18" fmla="*/ 1120618 h 1761001"/>
                <a:gd name="connsiteX19" fmla="*/ 1096524 w 2660036"/>
                <a:gd name="connsiteY19" fmla="*/ 1112999 h 1761001"/>
                <a:gd name="connsiteX20" fmla="*/ 860304 w 2660036"/>
                <a:gd name="connsiteY20" fmla="*/ 937739 h 1761001"/>
                <a:gd name="connsiteX21" fmla="*/ 608844 w 2660036"/>
                <a:gd name="connsiteY21" fmla="*/ 533879 h 1761001"/>
                <a:gd name="connsiteX22" fmla="*/ 624084 w 2660036"/>
                <a:gd name="connsiteY22" fmla="*/ 213839 h 1761001"/>
                <a:gd name="connsiteX23" fmla="*/ 707904 w 2660036"/>
                <a:gd name="connsiteY23" fmla="*/ 38578 h 1761001"/>
                <a:gd name="connsiteX24" fmla="*/ 319284 w 2660036"/>
                <a:gd name="connsiteY24" fmla="*/ 8098 h 1761001"/>
                <a:gd name="connsiteX25" fmla="*/ 75444 w 2660036"/>
                <a:gd name="connsiteY25" fmla="*/ 23338 h 1761001"/>
                <a:gd name="connsiteX0" fmla="*/ 75444 w 2660036"/>
                <a:gd name="connsiteY0" fmla="*/ 23338 h 1761001"/>
                <a:gd name="connsiteX1" fmla="*/ 6864 w 2660036"/>
                <a:gd name="connsiteY1" fmla="*/ 229078 h 1761001"/>
                <a:gd name="connsiteX2" fmla="*/ 14484 w 2660036"/>
                <a:gd name="connsiteY2" fmla="*/ 404338 h 1761001"/>
                <a:gd name="connsiteX3" fmla="*/ 113544 w 2660036"/>
                <a:gd name="connsiteY3" fmla="*/ 831058 h 1761001"/>
                <a:gd name="connsiteX4" fmla="*/ 296424 w 2660036"/>
                <a:gd name="connsiteY4" fmla="*/ 1242538 h 1761001"/>
                <a:gd name="connsiteX5" fmla="*/ 532644 w 2660036"/>
                <a:gd name="connsiteY5" fmla="*/ 1493998 h 1761001"/>
                <a:gd name="connsiteX6" fmla="*/ 867924 w 2660036"/>
                <a:gd name="connsiteY6" fmla="*/ 1661638 h 1761001"/>
                <a:gd name="connsiteX7" fmla="*/ 1340364 w 2660036"/>
                <a:gd name="connsiteY7" fmla="*/ 1760698 h 1761001"/>
                <a:gd name="connsiteX8" fmla="*/ 1995684 w 2660036"/>
                <a:gd name="connsiteY8" fmla="*/ 1631158 h 1761001"/>
                <a:gd name="connsiteX9" fmla="*/ 2369064 w 2660036"/>
                <a:gd name="connsiteY9" fmla="*/ 1326358 h 1761001"/>
                <a:gd name="connsiteX10" fmla="*/ 2597664 w 2660036"/>
                <a:gd name="connsiteY10" fmla="*/ 930118 h 1761001"/>
                <a:gd name="connsiteX11" fmla="*/ 2658624 w 2660036"/>
                <a:gd name="connsiteY11" fmla="*/ 457678 h 1761001"/>
                <a:gd name="connsiteX12" fmla="*/ 2620524 w 2660036"/>
                <a:gd name="connsiteY12" fmla="*/ 130018 h 1761001"/>
                <a:gd name="connsiteX13" fmla="*/ 2414784 w 2660036"/>
                <a:gd name="connsiteY13" fmla="*/ 15718 h 1761001"/>
                <a:gd name="connsiteX14" fmla="*/ 2109984 w 2660036"/>
                <a:gd name="connsiteY14" fmla="*/ 23339 h 1761001"/>
                <a:gd name="connsiteX15" fmla="*/ 2056644 w 2660036"/>
                <a:gd name="connsiteY15" fmla="*/ 221458 h 1761001"/>
                <a:gd name="connsiteX16" fmla="*/ 2094744 w 2660036"/>
                <a:gd name="connsiteY16" fmla="*/ 511019 h 1761001"/>
                <a:gd name="connsiteX17" fmla="*/ 2018544 w 2660036"/>
                <a:gd name="connsiteY17" fmla="*/ 838679 h 1761001"/>
                <a:gd name="connsiteX18" fmla="*/ 1561344 w 2660036"/>
                <a:gd name="connsiteY18" fmla="*/ 1120618 h 1761001"/>
                <a:gd name="connsiteX19" fmla="*/ 1096524 w 2660036"/>
                <a:gd name="connsiteY19" fmla="*/ 1112999 h 1761001"/>
                <a:gd name="connsiteX20" fmla="*/ 860304 w 2660036"/>
                <a:gd name="connsiteY20" fmla="*/ 937739 h 1761001"/>
                <a:gd name="connsiteX21" fmla="*/ 608844 w 2660036"/>
                <a:gd name="connsiteY21" fmla="*/ 533879 h 1761001"/>
                <a:gd name="connsiteX22" fmla="*/ 624084 w 2660036"/>
                <a:gd name="connsiteY22" fmla="*/ 213839 h 1761001"/>
                <a:gd name="connsiteX23" fmla="*/ 707904 w 2660036"/>
                <a:gd name="connsiteY23" fmla="*/ 38578 h 1761001"/>
                <a:gd name="connsiteX24" fmla="*/ 319284 w 2660036"/>
                <a:gd name="connsiteY24" fmla="*/ 8098 h 1761001"/>
                <a:gd name="connsiteX25" fmla="*/ 75444 w 2660036"/>
                <a:gd name="connsiteY25" fmla="*/ 23338 h 1761001"/>
                <a:gd name="connsiteX0" fmla="*/ 75444 w 2660036"/>
                <a:gd name="connsiteY0" fmla="*/ 23338 h 1761001"/>
                <a:gd name="connsiteX1" fmla="*/ 6864 w 2660036"/>
                <a:gd name="connsiteY1" fmla="*/ 229078 h 1761001"/>
                <a:gd name="connsiteX2" fmla="*/ 14484 w 2660036"/>
                <a:gd name="connsiteY2" fmla="*/ 404338 h 1761001"/>
                <a:gd name="connsiteX3" fmla="*/ 113544 w 2660036"/>
                <a:gd name="connsiteY3" fmla="*/ 831058 h 1761001"/>
                <a:gd name="connsiteX4" fmla="*/ 296424 w 2660036"/>
                <a:gd name="connsiteY4" fmla="*/ 1242538 h 1761001"/>
                <a:gd name="connsiteX5" fmla="*/ 532644 w 2660036"/>
                <a:gd name="connsiteY5" fmla="*/ 1493998 h 1761001"/>
                <a:gd name="connsiteX6" fmla="*/ 867924 w 2660036"/>
                <a:gd name="connsiteY6" fmla="*/ 1661638 h 1761001"/>
                <a:gd name="connsiteX7" fmla="*/ 1340364 w 2660036"/>
                <a:gd name="connsiteY7" fmla="*/ 1760698 h 1761001"/>
                <a:gd name="connsiteX8" fmla="*/ 1995684 w 2660036"/>
                <a:gd name="connsiteY8" fmla="*/ 1631158 h 1761001"/>
                <a:gd name="connsiteX9" fmla="*/ 2369064 w 2660036"/>
                <a:gd name="connsiteY9" fmla="*/ 1326358 h 1761001"/>
                <a:gd name="connsiteX10" fmla="*/ 2597664 w 2660036"/>
                <a:gd name="connsiteY10" fmla="*/ 930118 h 1761001"/>
                <a:gd name="connsiteX11" fmla="*/ 2658624 w 2660036"/>
                <a:gd name="connsiteY11" fmla="*/ 457678 h 1761001"/>
                <a:gd name="connsiteX12" fmla="*/ 2620524 w 2660036"/>
                <a:gd name="connsiteY12" fmla="*/ 130018 h 1761001"/>
                <a:gd name="connsiteX13" fmla="*/ 2414784 w 2660036"/>
                <a:gd name="connsiteY13" fmla="*/ 15718 h 1761001"/>
                <a:gd name="connsiteX14" fmla="*/ 2109984 w 2660036"/>
                <a:gd name="connsiteY14" fmla="*/ 23339 h 1761001"/>
                <a:gd name="connsiteX15" fmla="*/ 2056644 w 2660036"/>
                <a:gd name="connsiteY15" fmla="*/ 221458 h 1761001"/>
                <a:gd name="connsiteX16" fmla="*/ 2094744 w 2660036"/>
                <a:gd name="connsiteY16" fmla="*/ 511019 h 1761001"/>
                <a:gd name="connsiteX17" fmla="*/ 2018544 w 2660036"/>
                <a:gd name="connsiteY17" fmla="*/ 838679 h 1761001"/>
                <a:gd name="connsiteX18" fmla="*/ 1561344 w 2660036"/>
                <a:gd name="connsiteY18" fmla="*/ 1120618 h 1761001"/>
                <a:gd name="connsiteX19" fmla="*/ 1096524 w 2660036"/>
                <a:gd name="connsiteY19" fmla="*/ 1112999 h 1761001"/>
                <a:gd name="connsiteX20" fmla="*/ 860304 w 2660036"/>
                <a:gd name="connsiteY20" fmla="*/ 937739 h 1761001"/>
                <a:gd name="connsiteX21" fmla="*/ 608844 w 2660036"/>
                <a:gd name="connsiteY21" fmla="*/ 533879 h 1761001"/>
                <a:gd name="connsiteX22" fmla="*/ 624084 w 2660036"/>
                <a:gd name="connsiteY22" fmla="*/ 213839 h 1761001"/>
                <a:gd name="connsiteX23" fmla="*/ 707904 w 2660036"/>
                <a:gd name="connsiteY23" fmla="*/ 38578 h 1761001"/>
                <a:gd name="connsiteX24" fmla="*/ 319284 w 2660036"/>
                <a:gd name="connsiteY24" fmla="*/ 8098 h 1761001"/>
                <a:gd name="connsiteX25" fmla="*/ 75444 w 2660036"/>
                <a:gd name="connsiteY25" fmla="*/ 23338 h 1761001"/>
                <a:gd name="connsiteX0" fmla="*/ 75444 w 2660036"/>
                <a:gd name="connsiteY0" fmla="*/ 38949 h 1776612"/>
                <a:gd name="connsiteX1" fmla="*/ 6864 w 2660036"/>
                <a:gd name="connsiteY1" fmla="*/ 244689 h 1776612"/>
                <a:gd name="connsiteX2" fmla="*/ 14484 w 2660036"/>
                <a:gd name="connsiteY2" fmla="*/ 419949 h 1776612"/>
                <a:gd name="connsiteX3" fmla="*/ 113544 w 2660036"/>
                <a:gd name="connsiteY3" fmla="*/ 846669 h 1776612"/>
                <a:gd name="connsiteX4" fmla="*/ 296424 w 2660036"/>
                <a:gd name="connsiteY4" fmla="*/ 1258149 h 1776612"/>
                <a:gd name="connsiteX5" fmla="*/ 532644 w 2660036"/>
                <a:gd name="connsiteY5" fmla="*/ 1509609 h 1776612"/>
                <a:gd name="connsiteX6" fmla="*/ 867924 w 2660036"/>
                <a:gd name="connsiteY6" fmla="*/ 1677249 h 1776612"/>
                <a:gd name="connsiteX7" fmla="*/ 1340364 w 2660036"/>
                <a:gd name="connsiteY7" fmla="*/ 1776309 h 1776612"/>
                <a:gd name="connsiteX8" fmla="*/ 1995684 w 2660036"/>
                <a:gd name="connsiteY8" fmla="*/ 1646769 h 1776612"/>
                <a:gd name="connsiteX9" fmla="*/ 2369064 w 2660036"/>
                <a:gd name="connsiteY9" fmla="*/ 1341969 h 1776612"/>
                <a:gd name="connsiteX10" fmla="*/ 2597664 w 2660036"/>
                <a:gd name="connsiteY10" fmla="*/ 945729 h 1776612"/>
                <a:gd name="connsiteX11" fmla="*/ 2658624 w 2660036"/>
                <a:gd name="connsiteY11" fmla="*/ 473289 h 1776612"/>
                <a:gd name="connsiteX12" fmla="*/ 2620524 w 2660036"/>
                <a:gd name="connsiteY12" fmla="*/ 145629 h 1776612"/>
                <a:gd name="connsiteX13" fmla="*/ 2414784 w 2660036"/>
                <a:gd name="connsiteY13" fmla="*/ 31329 h 1776612"/>
                <a:gd name="connsiteX14" fmla="*/ 2041404 w 2660036"/>
                <a:gd name="connsiteY14" fmla="*/ 16090 h 1776612"/>
                <a:gd name="connsiteX15" fmla="*/ 2056644 w 2660036"/>
                <a:gd name="connsiteY15" fmla="*/ 237069 h 1776612"/>
                <a:gd name="connsiteX16" fmla="*/ 2094744 w 2660036"/>
                <a:gd name="connsiteY16" fmla="*/ 526630 h 1776612"/>
                <a:gd name="connsiteX17" fmla="*/ 2018544 w 2660036"/>
                <a:gd name="connsiteY17" fmla="*/ 854290 h 1776612"/>
                <a:gd name="connsiteX18" fmla="*/ 1561344 w 2660036"/>
                <a:gd name="connsiteY18" fmla="*/ 1136229 h 1776612"/>
                <a:gd name="connsiteX19" fmla="*/ 1096524 w 2660036"/>
                <a:gd name="connsiteY19" fmla="*/ 1128610 h 1776612"/>
                <a:gd name="connsiteX20" fmla="*/ 860304 w 2660036"/>
                <a:gd name="connsiteY20" fmla="*/ 953350 h 1776612"/>
                <a:gd name="connsiteX21" fmla="*/ 608844 w 2660036"/>
                <a:gd name="connsiteY21" fmla="*/ 549490 h 1776612"/>
                <a:gd name="connsiteX22" fmla="*/ 624084 w 2660036"/>
                <a:gd name="connsiteY22" fmla="*/ 229450 h 1776612"/>
                <a:gd name="connsiteX23" fmla="*/ 707904 w 2660036"/>
                <a:gd name="connsiteY23" fmla="*/ 54189 h 1776612"/>
                <a:gd name="connsiteX24" fmla="*/ 319284 w 2660036"/>
                <a:gd name="connsiteY24" fmla="*/ 23709 h 1776612"/>
                <a:gd name="connsiteX25" fmla="*/ 75444 w 2660036"/>
                <a:gd name="connsiteY25" fmla="*/ 38949 h 1776612"/>
                <a:gd name="connsiteX0" fmla="*/ 75444 w 2660036"/>
                <a:gd name="connsiteY0" fmla="*/ 38949 h 1776612"/>
                <a:gd name="connsiteX1" fmla="*/ 6864 w 2660036"/>
                <a:gd name="connsiteY1" fmla="*/ 244689 h 1776612"/>
                <a:gd name="connsiteX2" fmla="*/ 14484 w 2660036"/>
                <a:gd name="connsiteY2" fmla="*/ 419949 h 1776612"/>
                <a:gd name="connsiteX3" fmla="*/ 113544 w 2660036"/>
                <a:gd name="connsiteY3" fmla="*/ 846669 h 1776612"/>
                <a:gd name="connsiteX4" fmla="*/ 296424 w 2660036"/>
                <a:gd name="connsiteY4" fmla="*/ 1258149 h 1776612"/>
                <a:gd name="connsiteX5" fmla="*/ 532644 w 2660036"/>
                <a:gd name="connsiteY5" fmla="*/ 1509609 h 1776612"/>
                <a:gd name="connsiteX6" fmla="*/ 867924 w 2660036"/>
                <a:gd name="connsiteY6" fmla="*/ 1677249 h 1776612"/>
                <a:gd name="connsiteX7" fmla="*/ 1340364 w 2660036"/>
                <a:gd name="connsiteY7" fmla="*/ 1776309 h 1776612"/>
                <a:gd name="connsiteX8" fmla="*/ 1995684 w 2660036"/>
                <a:gd name="connsiteY8" fmla="*/ 1646769 h 1776612"/>
                <a:gd name="connsiteX9" fmla="*/ 2369064 w 2660036"/>
                <a:gd name="connsiteY9" fmla="*/ 1341969 h 1776612"/>
                <a:gd name="connsiteX10" fmla="*/ 2597664 w 2660036"/>
                <a:gd name="connsiteY10" fmla="*/ 945729 h 1776612"/>
                <a:gd name="connsiteX11" fmla="*/ 2658624 w 2660036"/>
                <a:gd name="connsiteY11" fmla="*/ 473289 h 1776612"/>
                <a:gd name="connsiteX12" fmla="*/ 2620524 w 2660036"/>
                <a:gd name="connsiteY12" fmla="*/ 145629 h 1776612"/>
                <a:gd name="connsiteX13" fmla="*/ 2414784 w 2660036"/>
                <a:gd name="connsiteY13" fmla="*/ 31329 h 1776612"/>
                <a:gd name="connsiteX14" fmla="*/ 2041404 w 2660036"/>
                <a:gd name="connsiteY14" fmla="*/ 16090 h 1776612"/>
                <a:gd name="connsiteX15" fmla="*/ 2056644 w 2660036"/>
                <a:gd name="connsiteY15" fmla="*/ 237069 h 1776612"/>
                <a:gd name="connsiteX16" fmla="*/ 2094744 w 2660036"/>
                <a:gd name="connsiteY16" fmla="*/ 526630 h 1776612"/>
                <a:gd name="connsiteX17" fmla="*/ 2018544 w 2660036"/>
                <a:gd name="connsiteY17" fmla="*/ 854290 h 1776612"/>
                <a:gd name="connsiteX18" fmla="*/ 1561344 w 2660036"/>
                <a:gd name="connsiteY18" fmla="*/ 1136229 h 1776612"/>
                <a:gd name="connsiteX19" fmla="*/ 1096524 w 2660036"/>
                <a:gd name="connsiteY19" fmla="*/ 1128610 h 1776612"/>
                <a:gd name="connsiteX20" fmla="*/ 806964 w 2660036"/>
                <a:gd name="connsiteY20" fmla="*/ 991450 h 1776612"/>
                <a:gd name="connsiteX21" fmla="*/ 608844 w 2660036"/>
                <a:gd name="connsiteY21" fmla="*/ 549490 h 1776612"/>
                <a:gd name="connsiteX22" fmla="*/ 624084 w 2660036"/>
                <a:gd name="connsiteY22" fmla="*/ 229450 h 1776612"/>
                <a:gd name="connsiteX23" fmla="*/ 707904 w 2660036"/>
                <a:gd name="connsiteY23" fmla="*/ 54189 h 1776612"/>
                <a:gd name="connsiteX24" fmla="*/ 319284 w 2660036"/>
                <a:gd name="connsiteY24" fmla="*/ 23709 h 1776612"/>
                <a:gd name="connsiteX25" fmla="*/ 75444 w 2660036"/>
                <a:gd name="connsiteY25" fmla="*/ 38949 h 1776612"/>
                <a:gd name="connsiteX0" fmla="*/ 75444 w 2660036"/>
                <a:gd name="connsiteY0" fmla="*/ 38949 h 1776612"/>
                <a:gd name="connsiteX1" fmla="*/ 6864 w 2660036"/>
                <a:gd name="connsiteY1" fmla="*/ 244689 h 1776612"/>
                <a:gd name="connsiteX2" fmla="*/ 14484 w 2660036"/>
                <a:gd name="connsiteY2" fmla="*/ 419949 h 1776612"/>
                <a:gd name="connsiteX3" fmla="*/ 113544 w 2660036"/>
                <a:gd name="connsiteY3" fmla="*/ 846669 h 1776612"/>
                <a:gd name="connsiteX4" fmla="*/ 296424 w 2660036"/>
                <a:gd name="connsiteY4" fmla="*/ 1258149 h 1776612"/>
                <a:gd name="connsiteX5" fmla="*/ 532644 w 2660036"/>
                <a:gd name="connsiteY5" fmla="*/ 1509609 h 1776612"/>
                <a:gd name="connsiteX6" fmla="*/ 867924 w 2660036"/>
                <a:gd name="connsiteY6" fmla="*/ 1677249 h 1776612"/>
                <a:gd name="connsiteX7" fmla="*/ 1340364 w 2660036"/>
                <a:gd name="connsiteY7" fmla="*/ 1776309 h 1776612"/>
                <a:gd name="connsiteX8" fmla="*/ 1995684 w 2660036"/>
                <a:gd name="connsiteY8" fmla="*/ 1646769 h 1776612"/>
                <a:gd name="connsiteX9" fmla="*/ 2369064 w 2660036"/>
                <a:gd name="connsiteY9" fmla="*/ 1341969 h 1776612"/>
                <a:gd name="connsiteX10" fmla="*/ 2597664 w 2660036"/>
                <a:gd name="connsiteY10" fmla="*/ 945729 h 1776612"/>
                <a:gd name="connsiteX11" fmla="*/ 2658624 w 2660036"/>
                <a:gd name="connsiteY11" fmla="*/ 473289 h 1776612"/>
                <a:gd name="connsiteX12" fmla="*/ 2620524 w 2660036"/>
                <a:gd name="connsiteY12" fmla="*/ 145629 h 1776612"/>
                <a:gd name="connsiteX13" fmla="*/ 2414784 w 2660036"/>
                <a:gd name="connsiteY13" fmla="*/ 31329 h 1776612"/>
                <a:gd name="connsiteX14" fmla="*/ 2041404 w 2660036"/>
                <a:gd name="connsiteY14" fmla="*/ 16090 h 1776612"/>
                <a:gd name="connsiteX15" fmla="*/ 2056644 w 2660036"/>
                <a:gd name="connsiteY15" fmla="*/ 237069 h 1776612"/>
                <a:gd name="connsiteX16" fmla="*/ 2094744 w 2660036"/>
                <a:gd name="connsiteY16" fmla="*/ 526630 h 1776612"/>
                <a:gd name="connsiteX17" fmla="*/ 2018544 w 2660036"/>
                <a:gd name="connsiteY17" fmla="*/ 854290 h 1776612"/>
                <a:gd name="connsiteX18" fmla="*/ 1561344 w 2660036"/>
                <a:gd name="connsiteY18" fmla="*/ 1136229 h 1776612"/>
                <a:gd name="connsiteX19" fmla="*/ 1096524 w 2660036"/>
                <a:gd name="connsiteY19" fmla="*/ 1128610 h 1776612"/>
                <a:gd name="connsiteX20" fmla="*/ 806964 w 2660036"/>
                <a:gd name="connsiteY20" fmla="*/ 991450 h 1776612"/>
                <a:gd name="connsiteX21" fmla="*/ 608844 w 2660036"/>
                <a:gd name="connsiteY21" fmla="*/ 709510 h 1776612"/>
                <a:gd name="connsiteX22" fmla="*/ 624084 w 2660036"/>
                <a:gd name="connsiteY22" fmla="*/ 229450 h 1776612"/>
                <a:gd name="connsiteX23" fmla="*/ 707904 w 2660036"/>
                <a:gd name="connsiteY23" fmla="*/ 54189 h 1776612"/>
                <a:gd name="connsiteX24" fmla="*/ 319284 w 2660036"/>
                <a:gd name="connsiteY24" fmla="*/ 23709 h 1776612"/>
                <a:gd name="connsiteX25" fmla="*/ 75444 w 2660036"/>
                <a:gd name="connsiteY25" fmla="*/ 38949 h 1776612"/>
                <a:gd name="connsiteX0" fmla="*/ 75444 w 2660036"/>
                <a:gd name="connsiteY0" fmla="*/ 38949 h 1776612"/>
                <a:gd name="connsiteX1" fmla="*/ 6864 w 2660036"/>
                <a:gd name="connsiteY1" fmla="*/ 244689 h 1776612"/>
                <a:gd name="connsiteX2" fmla="*/ 14484 w 2660036"/>
                <a:gd name="connsiteY2" fmla="*/ 419949 h 1776612"/>
                <a:gd name="connsiteX3" fmla="*/ 113544 w 2660036"/>
                <a:gd name="connsiteY3" fmla="*/ 846669 h 1776612"/>
                <a:gd name="connsiteX4" fmla="*/ 296424 w 2660036"/>
                <a:gd name="connsiteY4" fmla="*/ 1258149 h 1776612"/>
                <a:gd name="connsiteX5" fmla="*/ 532644 w 2660036"/>
                <a:gd name="connsiteY5" fmla="*/ 1509609 h 1776612"/>
                <a:gd name="connsiteX6" fmla="*/ 867924 w 2660036"/>
                <a:gd name="connsiteY6" fmla="*/ 1677249 h 1776612"/>
                <a:gd name="connsiteX7" fmla="*/ 1340364 w 2660036"/>
                <a:gd name="connsiteY7" fmla="*/ 1776309 h 1776612"/>
                <a:gd name="connsiteX8" fmla="*/ 1995684 w 2660036"/>
                <a:gd name="connsiteY8" fmla="*/ 1646769 h 1776612"/>
                <a:gd name="connsiteX9" fmla="*/ 2369064 w 2660036"/>
                <a:gd name="connsiteY9" fmla="*/ 1341969 h 1776612"/>
                <a:gd name="connsiteX10" fmla="*/ 2597664 w 2660036"/>
                <a:gd name="connsiteY10" fmla="*/ 945729 h 1776612"/>
                <a:gd name="connsiteX11" fmla="*/ 2658624 w 2660036"/>
                <a:gd name="connsiteY11" fmla="*/ 473289 h 1776612"/>
                <a:gd name="connsiteX12" fmla="*/ 2620524 w 2660036"/>
                <a:gd name="connsiteY12" fmla="*/ 145629 h 1776612"/>
                <a:gd name="connsiteX13" fmla="*/ 2414784 w 2660036"/>
                <a:gd name="connsiteY13" fmla="*/ 31329 h 1776612"/>
                <a:gd name="connsiteX14" fmla="*/ 2041404 w 2660036"/>
                <a:gd name="connsiteY14" fmla="*/ 16090 h 1776612"/>
                <a:gd name="connsiteX15" fmla="*/ 2056644 w 2660036"/>
                <a:gd name="connsiteY15" fmla="*/ 237069 h 1776612"/>
                <a:gd name="connsiteX16" fmla="*/ 2094744 w 2660036"/>
                <a:gd name="connsiteY16" fmla="*/ 526630 h 1776612"/>
                <a:gd name="connsiteX17" fmla="*/ 2018544 w 2660036"/>
                <a:gd name="connsiteY17" fmla="*/ 854290 h 1776612"/>
                <a:gd name="connsiteX18" fmla="*/ 1561344 w 2660036"/>
                <a:gd name="connsiteY18" fmla="*/ 1136229 h 1776612"/>
                <a:gd name="connsiteX19" fmla="*/ 1096524 w 2660036"/>
                <a:gd name="connsiteY19" fmla="*/ 1128610 h 1776612"/>
                <a:gd name="connsiteX20" fmla="*/ 806964 w 2660036"/>
                <a:gd name="connsiteY20" fmla="*/ 991450 h 1776612"/>
                <a:gd name="connsiteX21" fmla="*/ 639324 w 2660036"/>
                <a:gd name="connsiteY21" fmla="*/ 686650 h 1776612"/>
                <a:gd name="connsiteX22" fmla="*/ 624084 w 2660036"/>
                <a:gd name="connsiteY22" fmla="*/ 229450 h 1776612"/>
                <a:gd name="connsiteX23" fmla="*/ 707904 w 2660036"/>
                <a:gd name="connsiteY23" fmla="*/ 54189 h 1776612"/>
                <a:gd name="connsiteX24" fmla="*/ 319284 w 2660036"/>
                <a:gd name="connsiteY24" fmla="*/ 23709 h 1776612"/>
                <a:gd name="connsiteX25" fmla="*/ 75444 w 2660036"/>
                <a:gd name="connsiteY25" fmla="*/ 38949 h 1776612"/>
                <a:gd name="connsiteX0" fmla="*/ 75444 w 2660036"/>
                <a:gd name="connsiteY0" fmla="*/ 38949 h 1776612"/>
                <a:gd name="connsiteX1" fmla="*/ 6864 w 2660036"/>
                <a:gd name="connsiteY1" fmla="*/ 244689 h 1776612"/>
                <a:gd name="connsiteX2" fmla="*/ 14484 w 2660036"/>
                <a:gd name="connsiteY2" fmla="*/ 419949 h 1776612"/>
                <a:gd name="connsiteX3" fmla="*/ 113544 w 2660036"/>
                <a:gd name="connsiteY3" fmla="*/ 846669 h 1776612"/>
                <a:gd name="connsiteX4" fmla="*/ 296424 w 2660036"/>
                <a:gd name="connsiteY4" fmla="*/ 1258149 h 1776612"/>
                <a:gd name="connsiteX5" fmla="*/ 532644 w 2660036"/>
                <a:gd name="connsiteY5" fmla="*/ 1509609 h 1776612"/>
                <a:gd name="connsiteX6" fmla="*/ 867924 w 2660036"/>
                <a:gd name="connsiteY6" fmla="*/ 1677249 h 1776612"/>
                <a:gd name="connsiteX7" fmla="*/ 1340364 w 2660036"/>
                <a:gd name="connsiteY7" fmla="*/ 1776309 h 1776612"/>
                <a:gd name="connsiteX8" fmla="*/ 1995684 w 2660036"/>
                <a:gd name="connsiteY8" fmla="*/ 1646769 h 1776612"/>
                <a:gd name="connsiteX9" fmla="*/ 2369064 w 2660036"/>
                <a:gd name="connsiteY9" fmla="*/ 1341969 h 1776612"/>
                <a:gd name="connsiteX10" fmla="*/ 2597664 w 2660036"/>
                <a:gd name="connsiteY10" fmla="*/ 945729 h 1776612"/>
                <a:gd name="connsiteX11" fmla="*/ 2658624 w 2660036"/>
                <a:gd name="connsiteY11" fmla="*/ 473289 h 1776612"/>
                <a:gd name="connsiteX12" fmla="*/ 2620524 w 2660036"/>
                <a:gd name="connsiteY12" fmla="*/ 145629 h 1776612"/>
                <a:gd name="connsiteX13" fmla="*/ 2414784 w 2660036"/>
                <a:gd name="connsiteY13" fmla="*/ 31329 h 1776612"/>
                <a:gd name="connsiteX14" fmla="*/ 2041404 w 2660036"/>
                <a:gd name="connsiteY14" fmla="*/ 16090 h 1776612"/>
                <a:gd name="connsiteX15" fmla="*/ 2056644 w 2660036"/>
                <a:gd name="connsiteY15" fmla="*/ 237069 h 1776612"/>
                <a:gd name="connsiteX16" fmla="*/ 2094744 w 2660036"/>
                <a:gd name="connsiteY16" fmla="*/ 526630 h 1776612"/>
                <a:gd name="connsiteX17" fmla="*/ 2018544 w 2660036"/>
                <a:gd name="connsiteY17" fmla="*/ 854290 h 1776612"/>
                <a:gd name="connsiteX18" fmla="*/ 1561344 w 2660036"/>
                <a:gd name="connsiteY18" fmla="*/ 1136229 h 1776612"/>
                <a:gd name="connsiteX19" fmla="*/ 1096524 w 2660036"/>
                <a:gd name="connsiteY19" fmla="*/ 1128610 h 1776612"/>
                <a:gd name="connsiteX20" fmla="*/ 806964 w 2660036"/>
                <a:gd name="connsiteY20" fmla="*/ 991450 h 1776612"/>
                <a:gd name="connsiteX21" fmla="*/ 639324 w 2660036"/>
                <a:gd name="connsiteY21" fmla="*/ 640930 h 1776612"/>
                <a:gd name="connsiteX22" fmla="*/ 624084 w 2660036"/>
                <a:gd name="connsiteY22" fmla="*/ 229450 h 1776612"/>
                <a:gd name="connsiteX23" fmla="*/ 707904 w 2660036"/>
                <a:gd name="connsiteY23" fmla="*/ 54189 h 1776612"/>
                <a:gd name="connsiteX24" fmla="*/ 319284 w 2660036"/>
                <a:gd name="connsiteY24" fmla="*/ 23709 h 1776612"/>
                <a:gd name="connsiteX25" fmla="*/ 75444 w 2660036"/>
                <a:gd name="connsiteY25" fmla="*/ 38949 h 1776612"/>
                <a:gd name="connsiteX0" fmla="*/ 75444 w 2660036"/>
                <a:gd name="connsiteY0" fmla="*/ 38949 h 1776612"/>
                <a:gd name="connsiteX1" fmla="*/ 6864 w 2660036"/>
                <a:gd name="connsiteY1" fmla="*/ 244689 h 1776612"/>
                <a:gd name="connsiteX2" fmla="*/ 14484 w 2660036"/>
                <a:gd name="connsiteY2" fmla="*/ 419949 h 1776612"/>
                <a:gd name="connsiteX3" fmla="*/ 113544 w 2660036"/>
                <a:gd name="connsiteY3" fmla="*/ 846669 h 1776612"/>
                <a:gd name="connsiteX4" fmla="*/ 296424 w 2660036"/>
                <a:gd name="connsiteY4" fmla="*/ 1258149 h 1776612"/>
                <a:gd name="connsiteX5" fmla="*/ 532644 w 2660036"/>
                <a:gd name="connsiteY5" fmla="*/ 1509609 h 1776612"/>
                <a:gd name="connsiteX6" fmla="*/ 867924 w 2660036"/>
                <a:gd name="connsiteY6" fmla="*/ 1677249 h 1776612"/>
                <a:gd name="connsiteX7" fmla="*/ 1340364 w 2660036"/>
                <a:gd name="connsiteY7" fmla="*/ 1776309 h 1776612"/>
                <a:gd name="connsiteX8" fmla="*/ 1995684 w 2660036"/>
                <a:gd name="connsiteY8" fmla="*/ 1646769 h 1776612"/>
                <a:gd name="connsiteX9" fmla="*/ 2369064 w 2660036"/>
                <a:gd name="connsiteY9" fmla="*/ 1341969 h 1776612"/>
                <a:gd name="connsiteX10" fmla="*/ 2597664 w 2660036"/>
                <a:gd name="connsiteY10" fmla="*/ 945729 h 1776612"/>
                <a:gd name="connsiteX11" fmla="*/ 2658624 w 2660036"/>
                <a:gd name="connsiteY11" fmla="*/ 473289 h 1776612"/>
                <a:gd name="connsiteX12" fmla="*/ 2620524 w 2660036"/>
                <a:gd name="connsiteY12" fmla="*/ 145629 h 1776612"/>
                <a:gd name="connsiteX13" fmla="*/ 2414784 w 2660036"/>
                <a:gd name="connsiteY13" fmla="*/ 31329 h 1776612"/>
                <a:gd name="connsiteX14" fmla="*/ 2041404 w 2660036"/>
                <a:gd name="connsiteY14" fmla="*/ 16090 h 1776612"/>
                <a:gd name="connsiteX15" fmla="*/ 2056644 w 2660036"/>
                <a:gd name="connsiteY15" fmla="*/ 237069 h 1776612"/>
                <a:gd name="connsiteX16" fmla="*/ 2094744 w 2660036"/>
                <a:gd name="connsiteY16" fmla="*/ 526630 h 1776612"/>
                <a:gd name="connsiteX17" fmla="*/ 2018544 w 2660036"/>
                <a:gd name="connsiteY17" fmla="*/ 854290 h 1776612"/>
                <a:gd name="connsiteX18" fmla="*/ 1561344 w 2660036"/>
                <a:gd name="connsiteY18" fmla="*/ 1136229 h 1776612"/>
                <a:gd name="connsiteX19" fmla="*/ 1096524 w 2660036"/>
                <a:gd name="connsiteY19" fmla="*/ 1128610 h 1776612"/>
                <a:gd name="connsiteX20" fmla="*/ 806964 w 2660036"/>
                <a:gd name="connsiteY20" fmla="*/ 991450 h 1776612"/>
                <a:gd name="connsiteX21" fmla="*/ 639324 w 2660036"/>
                <a:gd name="connsiteY21" fmla="*/ 640930 h 1776612"/>
                <a:gd name="connsiteX22" fmla="*/ 624084 w 2660036"/>
                <a:gd name="connsiteY22" fmla="*/ 229450 h 1776612"/>
                <a:gd name="connsiteX23" fmla="*/ 707904 w 2660036"/>
                <a:gd name="connsiteY23" fmla="*/ 54189 h 1776612"/>
                <a:gd name="connsiteX24" fmla="*/ 319284 w 2660036"/>
                <a:gd name="connsiteY24" fmla="*/ 23709 h 1776612"/>
                <a:gd name="connsiteX25" fmla="*/ 75444 w 2660036"/>
                <a:gd name="connsiteY25" fmla="*/ 38949 h 1776612"/>
                <a:gd name="connsiteX0" fmla="*/ 75444 w 2660036"/>
                <a:gd name="connsiteY0" fmla="*/ 38949 h 1776612"/>
                <a:gd name="connsiteX1" fmla="*/ 6864 w 2660036"/>
                <a:gd name="connsiteY1" fmla="*/ 244689 h 1776612"/>
                <a:gd name="connsiteX2" fmla="*/ 14484 w 2660036"/>
                <a:gd name="connsiteY2" fmla="*/ 419949 h 1776612"/>
                <a:gd name="connsiteX3" fmla="*/ 113544 w 2660036"/>
                <a:gd name="connsiteY3" fmla="*/ 846669 h 1776612"/>
                <a:gd name="connsiteX4" fmla="*/ 296424 w 2660036"/>
                <a:gd name="connsiteY4" fmla="*/ 1258149 h 1776612"/>
                <a:gd name="connsiteX5" fmla="*/ 532644 w 2660036"/>
                <a:gd name="connsiteY5" fmla="*/ 1509609 h 1776612"/>
                <a:gd name="connsiteX6" fmla="*/ 867924 w 2660036"/>
                <a:gd name="connsiteY6" fmla="*/ 1677249 h 1776612"/>
                <a:gd name="connsiteX7" fmla="*/ 1340364 w 2660036"/>
                <a:gd name="connsiteY7" fmla="*/ 1776309 h 1776612"/>
                <a:gd name="connsiteX8" fmla="*/ 1995684 w 2660036"/>
                <a:gd name="connsiteY8" fmla="*/ 1646769 h 1776612"/>
                <a:gd name="connsiteX9" fmla="*/ 2369064 w 2660036"/>
                <a:gd name="connsiteY9" fmla="*/ 1341969 h 1776612"/>
                <a:gd name="connsiteX10" fmla="*/ 2597664 w 2660036"/>
                <a:gd name="connsiteY10" fmla="*/ 945729 h 1776612"/>
                <a:gd name="connsiteX11" fmla="*/ 2658624 w 2660036"/>
                <a:gd name="connsiteY11" fmla="*/ 473289 h 1776612"/>
                <a:gd name="connsiteX12" fmla="*/ 2620524 w 2660036"/>
                <a:gd name="connsiteY12" fmla="*/ 145629 h 1776612"/>
                <a:gd name="connsiteX13" fmla="*/ 2414784 w 2660036"/>
                <a:gd name="connsiteY13" fmla="*/ 31329 h 1776612"/>
                <a:gd name="connsiteX14" fmla="*/ 2041404 w 2660036"/>
                <a:gd name="connsiteY14" fmla="*/ 16090 h 1776612"/>
                <a:gd name="connsiteX15" fmla="*/ 2056644 w 2660036"/>
                <a:gd name="connsiteY15" fmla="*/ 237069 h 1776612"/>
                <a:gd name="connsiteX16" fmla="*/ 2094744 w 2660036"/>
                <a:gd name="connsiteY16" fmla="*/ 526630 h 1776612"/>
                <a:gd name="connsiteX17" fmla="*/ 2018544 w 2660036"/>
                <a:gd name="connsiteY17" fmla="*/ 854290 h 1776612"/>
                <a:gd name="connsiteX18" fmla="*/ 1561344 w 2660036"/>
                <a:gd name="connsiteY18" fmla="*/ 1136229 h 1776612"/>
                <a:gd name="connsiteX19" fmla="*/ 1096524 w 2660036"/>
                <a:gd name="connsiteY19" fmla="*/ 1128610 h 1776612"/>
                <a:gd name="connsiteX20" fmla="*/ 806964 w 2660036"/>
                <a:gd name="connsiteY20" fmla="*/ 991450 h 1776612"/>
                <a:gd name="connsiteX21" fmla="*/ 639324 w 2660036"/>
                <a:gd name="connsiteY21" fmla="*/ 640930 h 1776612"/>
                <a:gd name="connsiteX22" fmla="*/ 624084 w 2660036"/>
                <a:gd name="connsiteY22" fmla="*/ 229450 h 1776612"/>
                <a:gd name="connsiteX23" fmla="*/ 639324 w 2660036"/>
                <a:gd name="connsiteY23" fmla="*/ 31329 h 1776612"/>
                <a:gd name="connsiteX24" fmla="*/ 319284 w 2660036"/>
                <a:gd name="connsiteY24" fmla="*/ 23709 h 1776612"/>
                <a:gd name="connsiteX25" fmla="*/ 75444 w 2660036"/>
                <a:gd name="connsiteY25" fmla="*/ 38949 h 1776612"/>
                <a:gd name="connsiteX0" fmla="*/ 75444 w 2658939"/>
                <a:gd name="connsiteY0" fmla="*/ 34952 h 1772615"/>
                <a:gd name="connsiteX1" fmla="*/ 6864 w 2658939"/>
                <a:gd name="connsiteY1" fmla="*/ 240692 h 1772615"/>
                <a:gd name="connsiteX2" fmla="*/ 14484 w 2658939"/>
                <a:gd name="connsiteY2" fmla="*/ 415952 h 1772615"/>
                <a:gd name="connsiteX3" fmla="*/ 113544 w 2658939"/>
                <a:gd name="connsiteY3" fmla="*/ 842672 h 1772615"/>
                <a:gd name="connsiteX4" fmla="*/ 296424 w 2658939"/>
                <a:gd name="connsiteY4" fmla="*/ 1254152 h 1772615"/>
                <a:gd name="connsiteX5" fmla="*/ 532644 w 2658939"/>
                <a:gd name="connsiteY5" fmla="*/ 1505612 h 1772615"/>
                <a:gd name="connsiteX6" fmla="*/ 867924 w 2658939"/>
                <a:gd name="connsiteY6" fmla="*/ 1673252 h 1772615"/>
                <a:gd name="connsiteX7" fmla="*/ 1340364 w 2658939"/>
                <a:gd name="connsiteY7" fmla="*/ 1772312 h 1772615"/>
                <a:gd name="connsiteX8" fmla="*/ 1995684 w 2658939"/>
                <a:gd name="connsiteY8" fmla="*/ 1642772 h 1772615"/>
                <a:gd name="connsiteX9" fmla="*/ 2369064 w 2658939"/>
                <a:gd name="connsiteY9" fmla="*/ 1337972 h 1772615"/>
                <a:gd name="connsiteX10" fmla="*/ 2597664 w 2658939"/>
                <a:gd name="connsiteY10" fmla="*/ 941732 h 1772615"/>
                <a:gd name="connsiteX11" fmla="*/ 2658624 w 2658939"/>
                <a:gd name="connsiteY11" fmla="*/ 469292 h 1772615"/>
                <a:gd name="connsiteX12" fmla="*/ 2620524 w 2658939"/>
                <a:gd name="connsiteY12" fmla="*/ 141632 h 1772615"/>
                <a:gd name="connsiteX13" fmla="*/ 2597664 w 2658939"/>
                <a:gd name="connsiteY13" fmla="*/ 12094 h 1772615"/>
                <a:gd name="connsiteX14" fmla="*/ 2414784 w 2658939"/>
                <a:gd name="connsiteY14" fmla="*/ 27332 h 1772615"/>
                <a:gd name="connsiteX15" fmla="*/ 2041404 w 2658939"/>
                <a:gd name="connsiteY15" fmla="*/ 12093 h 1772615"/>
                <a:gd name="connsiteX16" fmla="*/ 2056644 w 2658939"/>
                <a:gd name="connsiteY16" fmla="*/ 233072 h 1772615"/>
                <a:gd name="connsiteX17" fmla="*/ 2094744 w 2658939"/>
                <a:gd name="connsiteY17" fmla="*/ 522633 h 1772615"/>
                <a:gd name="connsiteX18" fmla="*/ 2018544 w 2658939"/>
                <a:gd name="connsiteY18" fmla="*/ 850293 h 1772615"/>
                <a:gd name="connsiteX19" fmla="*/ 1561344 w 2658939"/>
                <a:gd name="connsiteY19" fmla="*/ 1132232 h 1772615"/>
                <a:gd name="connsiteX20" fmla="*/ 1096524 w 2658939"/>
                <a:gd name="connsiteY20" fmla="*/ 1124613 h 1772615"/>
                <a:gd name="connsiteX21" fmla="*/ 806964 w 2658939"/>
                <a:gd name="connsiteY21" fmla="*/ 987453 h 1772615"/>
                <a:gd name="connsiteX22" fmla="*/ 639324 w 2658939"/>
                <a:gd name="connsiteY22" fmla="*/ 636933 h 1772615"/>
                <a:gd name="connsiteX23" fmla="*/ 624084 w 2658939"/>
                <a:gd name="connsiteY23" fmla="*/ 225453 h 1772615"/>
                <a:gd name="connsiteX24" fmla="*/ 639324 w 2658939"/>
                <a:gd name="connsiteY24" fmla="*/ 27332 h 1772615"/>
                <a:gd name="connsiteX25" fmla="*/ 319284 w 2658939"/>
                <a:gd name="connsiteY25" fmla="*/ 19712 h 1772615"/>
                <a:gd name="connsiteX26" fmla="*/ 75444 w 2658939"/>
                <a:gd name="connsiteY26" fmla="*/ 34952 h 1772615"/>
                <a:gd name="connsiteX0" fmla="*/ 75444 w 2681687"/>
                <a:gd name="connsiteY0" fmla="*/ 34952 h 1772615"/>
                <a:gd name="connsiteX1" fmla="*/ 6864 w 2681687"/>
                <a:gd name="connsiteY1" fmla="*/ 240692 h 1772615"/>
                <a:gd name="connsiteX2" fmla="*/ 14484 w 2681687"/>
                <a:gd name="connsiteY2" fmla="*/ 415952 h 1772615"/>
                <a:gd name="connsiteX3" fmla="*/ 113544 w 2681687"/>
                <a:gd name="connsiteY3" fmla="*/ 842672 h 1772615"/>
                <a:gd name="connsiteX4" fmla="*/ 296424 w 2681687"/>
                <a:gd name="connsiteY4" fmla="*/ 1254152 h 1772615"/>
                <a:gd name="connsiteX5" fmla="*/ 532644 w 2681687"/>
                <a:gd name="connsiteY5" fmla="*/ 1505612 h 1772615"/>
                <a:gd name="connsiteX6" fmla="*/ 867924 w 2681687"/>
                <a:gd name="connsiteY6" fmla="*/ 1673252 h 1772615"/>
                <a:gd name="connsiteX7" fmla="*/ 1340364 w 2681687"/>
                <a:gd name="connsiteY7" fmla="*/ 1772312 h 1772615"/>
                <a:gd name="connsiteX8" fmla="*/ 1995684 w 2681687"/>
                <a:gd name="connsiteY8" fmla="*/ 1642772 h 1772615"/>
                <a:gd name="connsiteX9" fmla="*/ 2369064 w 2681687"/>
                <a:gd name="connsiteY9" fmla="*/ 1337972 h 1772615"/>
                <a:gd name="connsiteX10" fmla="*/ 2597664 w 2681687"/>
                <a:gd name="connsiteY10" fmla="*/ 941732 h 1772615"/>
                <a:gd name="connsiteX11" fmla="*/ 2681484 w 2681687"/>
                <a:gd name="connsiteY11" fmla="*/ 469292 h 1772615"/>
                <a:gd name="connsiteX12" fmla="*/ 2620524 w 2681687"/>
                <a:gd name="connsiteY12" fmla="*/ 141632 h 1772615"/>
                <a:gd name="connsiteX13" fmla="*/ 2597664 w 2681687"/>
                <a:gd name="connsiteY13" fmla="*/ 12094 h 1772615"/>
                <a:gd name="connsiteX14" fmla="*/ 2414784 w 2681687"/>
                <a:gd name="connsiteY14" fmla="*/ 27332 h 1772615"/>
                <a:gd name="connsiteX15" fmla="*/ 2041404 w 2681687"/>
                <a:gd name="connsiteY15" fmla="*/ 12093 h 1772615"/>
                <a:gd name="connsiteX16" fmla="*/ 2056644 w 2681687"/>
                <a:gd name="connsiteY16" fmla="*/ 233072 h 1772615"/>
                <a:gd name="connsiteX17" fmla="*/ 2094744 w 2681687"/>
                <a:gd name="connsiteY17" fmla="*/ 522633 h 1772615"/>
                <a:gd name="connsiteX18" fmla="*/ 2018544 w 2681687"/>
                <a:gd name="connsiteY18" fmla="*/ 850293 h 1772615"/>
                <a:gd name="connsiteX19" fmla="*/ 1561344 w 2681687"/>
                <a:gd name="connsiteY19" fmla="*/ 1132232 h 1772615"/>
                <a:gd name="connsiteX20" fmla="*/ 1096524 w 2681687"/>
                <a:gd name="connsiteY20" fmla="*/ 1124613 h 1772615"/>
                <a:gd name="connsiteX21" fmla="*/ 806964 w 2681687"/>
                <a:gd name="connsiteY21" fmla="*/ 987453 h 1772615"/>
                <a:gd name="connsiteX22" fmla="*/ 639324 w 2681687"/>
                <a:gd name="connsiteY22" fmla="*/ 636933 h 1772615"/>
                <a:gd name="connsiteX23" fmla="*/ 624084 w 2681687"/>
                <a:gd name="connsiteY23" fmla="*/ 225453 h 1772615"/>
                <a:gd name="connsiteX24" fmla="*/ 639324 w 2681687"/>
                <a:gd name="connsiteY24" fmla="*/ 27332 h 1772615"/>
                <a:gd name="connsiteX25" fmla="*/ 319284 w 2681687"/>
                <a:gd name="connsiteY25" fmla="*/ 19712 h 1772615"/>
                <a:gd name="connsiteX26" fmla="*/ 75444 w 2681687"/>
                <a:gd name="connsiteY26" fmla="*/ 34952 h 1772615"/>
                <a:gd name="connsiteX0" fmla="*/ 75444 w 2681687"/>
                <a:gd name="connsiteY0" fmla="*/ 34952 h 1772615"/>
                <a:gd name="connsiteX1" fmla="*/ 6864 w 2681687"/>
                <a:gd name="connsiteY1" fmla="*/ 240692 h 1772615"/>
                <a:gd name="connsiteX2" fmla="*/ 14484 w 2681687"/>
                <a:gd name="connsiteY2" fmla="*/ 415952 h 1772615"/>
                <a:gd name="connsiteX3" fmla="*/ 113544 w 2681687"/>
                <a:gd name="connsiteY3" fmla="*/ 842672 h 1772615"/>
                <a:gd name="connsiteX4" fmla="*/ 296424 w 2681687"/>
                <a:gd name="connsiteY4" fmla="*/ 1254152 h 1772615"/>
                <a:gd name="connsiteX5" fmla="*/ 532644 w 2681687"/>
                <a:gd name="connsiteY5" fmla="*/ 1505612 h 1772615"/>
                <a:gd name="connsiteX6" fmla="*/ 867924 w 2681687"/>
                <a:gd name="connsiteY6" fmla="*/ 1673252 h 1772615"/>
                <a:gd name="connsiteX7" fmla="*/ 1340364 w 2681687"/>
                <a:gd name="connsiteY7" fmla="*/ 1772312 h 1772615"/>
                <a:gd name="connsiteX8" fmla="*/ 1995684 w 2681687"/>
                <a:gd name="connsiteY8" fmla="*/ 1642772 h 1772615"/>
                <a:gd name="connsiteX9" fmla="*/ 2391924 w 2681687"/>
                <a:gd name="connsiteY9" fmla="*/ 1345592 h 1772615"/>
                <a:gd name="connsiteX10" fmla="*/ 2597664 w 2681687"/>
                <a:gd name="connsiteY10" fmla="*/ 941732 h 1772615"/>
                <a:gd name="connsiteX11" fmla="*/ 2681484 w 2681687"/>
                <a:gd name="connsiteY11" fmla="*/ 469292 h 1772615"/>
                <a:gd name="connsiteX12" fmla="*/ 2620524 w 2681687"/>
                <a:gd name="connsiteY12" fmla="*/ 141632 h 1772615"/>
                <a:gd name="connsiteX13" fmla="*/ 2597664 w 2681687"/>
                <a:gd name="connsiteY13" fmla="*/ 12094 h 1772615"/>
                <a:gd name="connsiteX14" fmla="*/ 2414784 w 2681687"/>
                <a:gd name="connsiteY14" fmla="*/ 27332 h 1772615"/>
                <a:gd name="connsiteX15" fmla="*/ 2041404 w 2681687"/>
                <a:gd name="connsiteY15" fmla="*/ 12093 h 1772615"/>
                <a:gd name="connsiteX16" fmla="*/ 2056644 w 2681687"/>
                <a:gd name="connsiteY16" fmla="*/ 233072 h 1772615"/>
                <a:gd name="connsiteX17" fmla="*/ 2094744 w 2681687"/>
                <a:gd name="connsiteY17" fmla="*/ 522633 h 1772615"/>
                <a:gd name="connsiteX18" fmla="*/ 2018544 w 2681687"/>
                <a:gd name="connsiteY18" fmla="*/ 850293 h 1772615"/>
                <a:gd name="connsiteX19" fmla="*/ 1561344 w 2681687"/>
                <a:gd name="connsiteY19" fmla="*/ 1132232 h 1772615"/>
                <a:gd name="connsiteX20" fmla="*/ 1096524 w 2681687"/>
                <a:gd name="connsiteY20" fmla="*/ 1124613 h 1772615"/>
                <a:gd name="connsiteX21" fmla="*/ 806964 w 2681687"/>
                <a:gd name="connsiteY21" fmla="*/ 987453 h 1772615"/>
                <a:gd name="connsiteX22" fmla="*/ 639324 w 2681687"/>
                <a:gd name="connsiteY22" fmla="*/ 636933 h 1772615"/>
                <a:gd name="connsiteX23" fmla="*/ 624084 w 2681687"/>
                <a:gd name="connsiteY23" fmla="*/ 225453 h 1772615"/>
                <a:gd name="connsiteX24" fmla="*/ 639324 w 2681687"/>
                <a:gd name="connsiteY24" fmla="*/ 27332 h 1772615"/>
                <a:gd name="connsiteX25" fmla="*/ 319284 w 2681687"/>
                <a:gd name="connsiteY25" fmla="*/ 19712 h 1772615"/>
                <a:gd name="connsiteX26" fmla="*/ 75444 w 2681687"/>
                <a:gd name="connsiteY26" fmla="*/ 34952 h 1772615"/>
                <a:gd name="connsiteX0" fmla="*/ 75444 w 2683327"/>
                <a:gd name="connsiteY0" fmla="*/ 34952 h 1772615"/>
                <a:gd name="connsiteX1" fmla="*/ 6864 w 2683327"/>
                <a:gd name="connsiteY1" fmla="*/ 240692 h 1772615"/>
                <a:gd name="connsiteX2" fmla="*/ 14484 w 2683327"/>
                <a:gd name="connsiteY2" fmla="*/ 415952 h 1772615"/>
                <a:gd name="connsiteX3" fmla="*/ 113544 w 2683327"/>
                <a:gd name="connsiteY3" fmla="*/ 842672 h 1772615"/>
                <a:gd name="connsiteX4" fmla="*/ 296424 w 2683327"/>
                <a:gd name="connsiteY4" fmla="*/ 1254152 h 1772615"/>
                <a:gd name="connsiteX5" fmla="*/ 532644 w 2683327"/>
                <a:gd name="connsiteY5" fmla="*/ 1505612 h 1772615"/>
                <a:gd name="connsiteX6" fmla="*/ 867924 w 2683327"/>
                <a:gd name="connsiteY6" fmla="*/ 1673252 h 1772615"/>
                <a:gd name="connsiteX7" fmla="*/ 1340364 w 2683327"/>
                <a:gd name="connsiteY7" fmla="*/ 1772312 h 1772615"/>
                <a:gd name="connsiteX8" fmla="*/ 1995684 w 2683327"/>
                <a:gd name="connsiteY8" fmla="*/ 1642772 h 1772615"/>
                <a:gd name="connsiteX9" fmla="*/ 2391924 w 2683327"/>
                <a:gd name="connsiteY9" fmla="*/ 1345592 h 1772615"/>
                <a:gd name="connsiteX10" fmla="*/ 2597664 w 2683327"/>
                <a:gd name="connsiteY10" fmla="*/ 941732 h 1772615"/>
                <a:gd name="connsiteX11" fmla="*/ 2681484 w 2683327"/>
                <a:gd name="connsiteY11" fmla="*/ 469292 h 1772615"/>
                <a:gd name="connsiteX12" fmla="*/ 2651004 w 2683327"/>
                <a:gd name="connsiteY12" fmla="*/ 141632 h 1772615"/>
                <a:gd name="connsiteX13" fmla="*/ 2597664 w 2683327"/>
                <a:gd name="connsiteY13" fmla="*/ 12094 h 1772615"/>
                <a:gd name="connsiteX14" fmla="*/ 2414784 w 2683327"/>
                <a:gd name="connsiteY14" fmla="*/ 27332 h 1772615"/>
                <a:gd name="connsiteX15" fmla="*/ 2041404 w 2683327"/>
                <a:gd name="connsiteY15" fmla="*/ 12093 h 1772615"/>
                <a:gd name="connsiteX16" fmla="*/ 2056644 w 2683327"/>
                <a:gd name="connsiteY16" fmla="*/ 233072 h 1772615"/>
                <a:gd name="connsiteX17" fmla="*/ 2094744 w 2683327"/>
                <a:gd name="connsiteY17" fmla="*/ 522633 h 1772615"/>
                <a:gd name="connsiteX18" fmla="*/ 2018544 w 2683327"/>
                <a:gd name="connsiteY18" fmla="*/ 850293 h 1772615"/>
                <a:gd name="connsiteX19" fmla="*/ 1561344 w 2683327"/>
                <a:gd name="connsiteY19" fmla="*/ 1132232 h 1772615"/>
                <a:gd name="connsiteX20" fmla="*/ 1096524 w 2683327"/>
                <a:gd name="connsiteY20" fmla="*/ 1124613 h 1772615"/>
                <a:gd name="connsiteX21" fmla="*/ 806964 w 2683327"/>
                <a:gd name="connsiteY21" fmla="*/ 987453 h 1772615"/>
                <a:gd name="connsiteX22" fmla="*/ 639324 w 2683327"/>
                <a:gd name="connsiteY22" fmla="*/ 636933 h 1772615"/>
                <a:gd name="connsiteX23" fmla="*/ 624084 w 2683327"/>
                <a:gd name="connsiteY23" fmla="*/ 225453 h 1772615"/>
                <a:gd name="connsiteX24" fmla="*/ 639324 w 2683327"/>
                <a:gd name="connsiteY24" fmla="*/ 27332 h 1772615"/>
                <a:gd name="connsiteX25" fmla="*/ 319284 w 2683327"/>
                <a:gd name="connsiteY25" fmla="*/ 19712 h 1772615"/>
                <a:gd name="connsiteX26" fmla="*/ 75444 w 2683327"/>
                <a:gd name="connsiteY26" fmla="*/ 34952 h 1772615"/>
                <a:gd name="connsiteX0" fmla="*/ 75444 w 2683327"/>
                <a:gd name="connsiteY0" fmla="*/ 40360 h 1778023"/>
                <a:gd name="connsiteX1" fmla="*/ 6864 w 2683327"/>
                <a:gd name="connsiteY1" fmla="*/ 246100 h 1778023"/>
                <a:gd name="connsiteX2" fmla="*/ 14484 w 2683327"/>
                <a:gd name="connsiteY2" fmla="*/ 421360 h 1778023"/>
                <a:gd name="connsiteX3" fmla="*/ 113544 w 2683327"/>
                <a:gd name="connsiteY3" fmla="*/ 848080 h 1778023"/>
                <a:gd name="connsiteX4" fmla="*/ 296424 w 2683327"/>
                <a:gd name="connsiteY4" fmla="*/ 1259560 h 1778023"/>
                <a:gd name="connsiteX5" fmla="*/ 532644 w 2683327"/>
                <a:gd name="connsiteY5" fmla="*/ 1511020 h 1778023"/>
                <a:gd name="connsiteX6" fmla="*/ 867924 w 2683327"/>
                <a:gd name="connsiteY6" fmla="*/ 1678660 h 1778023"/>
                <a:gd name="connsiteX7" fmla="*/ 1340364 w 2683327"/>
                <a:gd name="connsiteY7" fmla="*/ 1777720 h 1778023"/>
                <a:gd name="connsiteX8" fmla="*/ 1995684 w 2683327"/>
                <a:gd name="connsiteY8" fmla="*/ 1648180 h 1778023"/>
                <a:gd name="connsiteX9" fmla="*/ 2391924 w 2683327"/>
                <a:gd name="connsiteY9" fmla="*/ 1351000 h 1778023"/>
                <a:gd name="connsiteX10" fmla="*/ 2597664 w 2683327"/>
                <a:gd name="connsiteY10" fmla="*/ 947140 h 1778023"/>
                <a:gd name="connsiteX11" fmla="*/ 2681484 w 2683327"/>
                <a:gd name="connsiteY11" fmla="*/ 474700 h 1778023"/>
                <a:gd name="connsiteX12" fmla="*/ 2651004 w 2683327"/>
                <a:gd name="connsiteY12" fmla="*/ 147040 h 1778023"/>
                <a:gd name="connsiteX13" fmla="*/ 2597664 w 2683327"/>
                <a:gd name="connsiteY13" fmla="*/ 17502 h 1778023"/>
                <a:gd name="connsiteX14" fmla="*/ 2414784 w 2683327"/>
                <a:gd name="connsiteY14" fmla="*/ 9880 h 1778023"/>
                <a:gd name="connsiteX15" fmla="*/ 2041404 w 2683327"/>
                <a:gd name="connsiteY15" fmla="*/ 17501 h 1778023"/>
                <a:gd name="connsiteX16" fmla="*/ 2056644 w 2683327"/>
                <a:gd name="connsiteY16" fmla="*/ 238480 h 1778023"/>
                <a:gd name="connsiteX17" fmla="*/ 2094744 w 2683327"/>
                <a:gd name="connsiteY17" fmla="*/ 528041 h 1778023"/>
                <a:gd name="connsiteX18" fmla="*/ 2018544 w 2683327"/>
                <a:gd name="connsiteY18" fmla="*/ 855701 h 1778023"/>
                <a:gd name="connsiteX19" fmla="*/ 1561344 w 2683327"/>
                <a:gd name="connsiteY19" fmla="*/ 1137640 h 1778023"/>
                <a:gd name="connsiteX20" fmla="*/ 1096524 w 2683327"/>
                <a:gd name="connsiteY20" fmla="*/ 1130021 h 1778023"/>
                <a:gd name="connsiteX21" fmla="*/ 806964 w 2683327"/>
                <a:gd name="connsiteY21" fmla="*/ 992861 h 1778023"/>
                <a:gd name="connsiteX22" fmla="*/ 639324 w 2683327"/>
                <a:gd name="connsiteY22" fmla="*/ 642341 h 1778023"/>
                <a:gd name="connsiteX23" fmla="*/ 624084 w 2683327"/>
                <a:gd name="connsiteY23" fmla="*/ 230861 h 1778023"/>
                <a:gd name="connsiteX24" fmla="*/ 639324 w 2683327"/>
                <a:gd name="connsiteY24" fmla="*/ 32740 h 1778023"/>
                <a:gd name="connsiteX25" fmla="*/ 319284 w 2683327"/>
                <a:gd name="connsiteY25" fmla="*/ 25120 h 1778023"/>
                <a:gd name="connsiteX26" fmla="*/ 75444 w 2683327"/>
                <a:gd name="connsiteY26" fmla="*/ 40360 h 1778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683327" h="1778023">
                  <a:moveTo>
                    <a:pt x="75444" y="40360"/>
                  </a:moveTo>
                  <a:cubicBezTo>
                    <a:pt x="23374" y="77190"/>
                    <a:pt x="17024" y="182600"/>
                    <a:pt x="6864" y="246100"/>
                  </a:cubicBezTo>
                  <a:cubicBezTo>
                    <a:pt x="-3296" y="309600"/>
                    <a:pt x="-3296" y="321030"/>
                    <a:pt x="14484" y="421360"/>
                  </a:cubicBezTo>
                  <a:cubicBezTo>
                    <a:pt x="32264" y="521690"/>
                    <a:pt x="66554" y="708380"/>
                    <a:pt x="113544" y="848080"/>
                  </a:cubicBezTo>
                  <a:cubicBezTo>
                    <a:pt x="160534" y="987780"/>
                    <a:pt x="226574" y="1149070"/>
                    <a:pt x="296424" y="1259560"/>
                  </a:cubicBezTo>
                  <a:cubicBezTo>
                    <a:pt x="366274" y="1370050"/>
                    <a:pt x="437394" y="1441170"/>
                    <a:pt x="532644" y="1511020"/>
                  </a:cubicBezTo>
                  <a:cubicBezTo>
                    <a:pt x="627894" y="1580870"/>
                    <a:pt x="733304" y="1634210"/>
                    <a:pt x="867924" y="1678660"/>
                  </a:cubicBezTo>
                  <a:cubicBezTo>
                    <a:pt x="1002544" y="1723110"/>
                    <a:pt x="1152404" y="1782800"/>
                    <a:pt x="1340364" y="1777720"/>
                  </a:cubicBezTo>
                  <a:cubicBezTo>
                    <a:pt x="1528324" y="1772640"/>
                    <a:pt x="1820424" y="1719300"/>
                    <a:pt x="1995684" y="1648180"/>
                  </a:cubicBezTo>
                  <a:cubicBezTo>
                    <a:pt x="2170944" y="1577060"/>
                    <a:pt x="2291594" y="1467840"/>
                    <a:pt x="2391924" y="1351000"/>
                  </a:cubicBezTo>
                  <a:cubicBezTo>
                    <a:pt x="2492254" y="1234160"/>
                    <a:pt x="2549404" y="1093190"/>
                    <a:pt x="2597664" y="947140"/>
                  </a:cubicBezTo>
                  <a:cubicBezTo>
                    <a:pt x="2645924" y="801090"/>
                    <a:pt x="2672594" y="608050"/>
                    <a:pt x="2681484" y="474700"/>
                  </a:cubicBezTo>
                  <a:cubicBezTo>
                    <a:pt x="2690374" y="341350"/>
                    <a:pt x="2664974" y="223240"/>
                    <a:pt x="2651004" y="147040"/>
                  </a:cubicBezTo>
                  <a:cubicBezTo>
                    <a:pt x="2637034" y="70840"/>
                    <a:pt x="2631954" y="36552"/>
                    <a:pt x="2597664" y="17502"/>
                  </a:cubicBezTo>
                  <a:cubicBezTo>
                    <a:pt x="2563374" y="-1548"/>
                    <a:pt x="2507494" y="9880"/>
                    <a:pt x="2414784" y="9880"/>
                  </a:cubicBezTo>
                  <a:cubicBezTo>
                    <a:pt x="2322074" y="9880"/>
                    <a:pt x="2101094" y="-16789"/>
                    <a:pt x="2041404" y="17501"/>
                  </a:cubicBezTo>
                  <a:cubicBezTo>
                    <a:pt x="1981714" y="51791"/>
                    <a:pt x="2047754" y="153390"/>
                    <a:pt x="2056644" y="238480"/>
                  </a:cubicBezTo>
                  <a:cubicBezTo>
                    <a:pt x="2065534" y="323570"/>
                    <a:pt x="2126494" y="455651"/>
                    <a:pt x="2094744" y="528041"/>
                  </a:cubicBezTo>
                  <a:cubicBezTo>
                    <a:pt x="2093474" y="592811"/>
                    <a:pt x="2093474" y="799821"/>
                    <a:pt x="2018544" y="855701"/>
                  </a:cubicBezTo>
                  <a:cubicBezTo>
                    <a:pt x="1943614" y="911581"/>
                    <a:pt x="1745494" y="1107160"/>
                    <a:pt x="1561344" y="1137640"/>
                  </a:cubicBezTo>
                  <a:cubicBezTo>
                    <a:pt x="1403169" y="1163821"/>
                    <a:pt x="1210824" y="1154151"/>
                    <a:pt x="1096524" y="1130021"/>
                  </a:cubicBezTo>
                  <a:cubicBezTo>
                    <a:pt x="982224" y="1105891"/>
                    <a:pt x="894594" y="1067791"/>
                    <a:pt x="806964" y="992861"/>
                  </a:cubicBezTo>
                  <a:cubicBezTo>
                    <a:pt x="719334" y="917931"/>
                    <a:pt x="659644" y="740131"/>
                    <a:pt x="639324" y="642341"/>
                  </a:cubicBezTo>
                  <a:cubicBezTo>
                    <a:pt x="558044" y="605511"/>
                    <a:pt x="607574" y="304521"/>
                    <a:pt x="624084" y="230861"/>
                  </a:cubicBezTo>
                  <a:cubicBezTo>
                    <a:pt x="640594" y="157201"/>
                    <a:pt x="706634" y="68300"/>
                    <a:pt x="639324" y="32740"/>
                  </a:cubicBezTo>
                  <a:cubicBezTo>
                    <a:pt x="469144" y="32740"/>
                    <a:pt x="413264" y="23850"/>
                    <a:pt x="319284" y="25120"/>
                  </a:cubicBezTo>
                  <a:cubicBezTo>
                    <a:pt x="225304" y="26390"/>
                    <a:pt x="127514" y="3530"/>
                    <a:pt x="75444" y="40360"/>
                  </a:cubicBezTo>
                  <a:close/>
                </a:path>
              </a:pathLst>
            </a:custGeom>
            <a:solidFill>
              <a:srgbClr val="002060">
                <a:alpha val="72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2" name="Группа 21"/>
            <p:cNvGrpSpPr/>
            <p:nvPr/>
          </p:nvGrpSpPr>
          <p:grpSpPr>
            <a:xfrm>
              <a:off x="3646934" y="4022119"/>
              <a:ext cx="7488832" cy="1135867"/>
              <a:chOff x="3646934" y="4022119"/>
              <a:chExt cx="7488832" cy="113586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6887294" y="4022119"/>
                    <a:ext cx="4248472" cy="97738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200" b="1" dirty="0" smtClean="0">
                        <a:solidFill>
                          <a:srgbClr val="002060"/>
                        </a:solidFill>
                      </a:rPr>
                      <a:t>I night </a:t>
                    </a:r>
                    <a:r>
                      <a:rPr lang="en-US" sz="3200" dirty="0" smtClean="0"/>
                      <a:t>=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ru-RU" sz="3600" i="1" smtClean="0">
                                <a:effectLst/>
                                <a:latin typeface="Cambria Math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ru-RU" sz="3600" i="1">
                                    <a:effectLst/>
                                    <a:latin typeface="Cambria Math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ru-RU" sz="3600" i="1"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ru-RU" sz="3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ru-RU" sz="3600" i="1">
                                            <a:effectLst/>
                                            <a:latin typeface="Cambria Math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sz="3600" b="0" i="1" smtClean="0">
                                            <a:effectLst/>
                                            <a:latin typeface="Cambria Math"/>
                                          </a:rPr>
                                          <m:t>𝑅</m:t>
                                        </m:r>
                                        <m:r>
                                          <a:rPr lang="ru-RU" sz="3600" i="1">
                                            <a:effectLst/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ru-RU" sz="3600" i="1">
                                            <a:effectLst/>
                                            <a:latin typeface="Cambria Math"/>
                                          </a:rPr>
                                          <m:t>+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ru-RU" sz="3600" i="1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ru-RU" sz="3600" i="1"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ru-RU" sz="3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ru-RU" sz="3600" i="1">
                                            <a:effectLst/>
                                            <a:latin typeface="Cambria Math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sz="3600" b="0" i="1" smtClean="0">
                                            <a:effectLst/>
                                            <a:latin typeface="Cambria Math"/>
                                          </a:rPr>
                                          <m:t>𝑅</m:t>
                                        </m:r>
                                        <m:r>
                                          <a:rPr lang="ru-RU" sz="3600" i="1">
                                            <a:effectLst/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ru-RU" sz="3600" i="1">
                                            <a:effectLst/>
                                            <a:latin typeface="Cambria Math"/>
                                          </a:rPr>
                                          <m:t>−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</m:d>
                          </m:num>
                          <m:den>
                            <m:r>
                              <a:rPr lang="ru-RU" sz="3600" i="1">
                                <a:effectLst/>
                                <a:latin typeface="Cambria Math"/>
                              </a:rPr>
                              <m:t>2</m:t>
                            </m:r>
                          </m:den>
                        </m:f>
                      </m:oMath>
                    </a14:m>
                    <a:endParaRPr lang="en-US" sz="3600" dirty="0" smtClean="0">
                      <a:effectLst/>
                    </a:endParaRPr>
                  </a:p>
                </p:txBody>
              </p:sp>
            </mc:Choice>
            <mc:Fallback xmlns=""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87294" y="4022119"/>
                    <a:ext cx="4248472" cy="977383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l="-3730" b="-875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4" name="Прямая соединительная линия 13"/>
              <p:cNvCxnSpPr/>
              <p:nvPr/>
            </p:nvCxnSpPr>
            <p:spPr>
              <a:xfrm flipV="1">
                <a:off x="3646934" y="4634868"/>
                <a:ext cx="2999382" cy="523118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" name="Прямая соединительная линия 3"/>
          <p:cNvCxnSpPr/>
          <p:nvPr/>
        </p:nvCxnSpPr>
        <p:spPr>
          <a:xfrm flipH="1">
            <a:off x="820000" y="4711989"/>
            <a:ext cx="2034847" cy="8060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15944" y="5416335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R0</a:t>
            </a:r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694607" y="4711989"/>
            <a:ext cx="1440159" cy="47217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15944" y="499950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R1</a:t>
            </a:r>
            <a:endParaRPr lang="ru-RU" dirty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H="1">
            <a:off x="694606" y="4441068"/>
            <a:ext cx="90010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34566" y="445020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R2</a:t>
            </a:r>
            <a:endParaRPr lang="ru-RU" dirty="0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4799062" y="5950074"/>
            <a:ext cx="50405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345345" y="5765408"/>
                <a:ext cx="20421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downward FACs (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+</m:t>
                    </m:r>
                  </m:oMath>
                </a14:m>
                <a:r>
                  <a:rPr lang="en-US" dirty="0" smtClean="0"/>
                  <a:t>)</a:t>
                </a:r>
                <a:endParaRPr lang="ru-RU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5345" y="5765408"/>
                <a:ext cx="2042162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2687" t="-8333" r="-1791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Прямая соединительная линия 44"/>
          <p:cNvCxnSpPr/>
          <p:nvPr/>
        </p:nvCxnSpPr>
        <p:spPr>
          <a:xfrm>
            <a:off x="4799062" y="6238106"/>
            <a:ext cx="5040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370199" y="6051966"/>
                <a:ext cx="17565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upward FACs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−</m:t>
                    </m:r>
                  </m:oMath>
                </a14:m>
                <a:r>
                  <a:rPr lang="en-US" dirty="0" smtClean="0"/>
                  <a:t>)</a:t>
                </a:r>
                <a:endParaRPr lang="ru-RU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0199" y="6051966"/>
                <a:ext cx="1756571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3125" t="-8333" r="-208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7607374" y="5790356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MIT:</a:t>
            </a:r>
            <a:r>
              <a:rPr lang="en-US" sz="2800" dirty="0" smtClean="0"/>
              <a:t> </a:t>
            </a:r>
            <a:r>
              <a:rPr lang="en-US" sz="2800" i="1" dirty="0" err="1" smtClean="0"/>
              <a:t>Penskikh</a:t>
            </a:r>
            <a:r>
              <a:rPr lang="en-US" sz="2800" i="1" dirty="0" smtClean="0"/>
              <a:t> </a:t>
            </a:r>
            <a:r>
              <a:rPr lang="en-US" sz="2800" i="1" dirty="0"/>
              <a:t>et al. </a:t>
            </a:r>
            <a:r>
              <a:rPr lang="en-US" sz="2800" dirty="0"/>
              <a:t>[</a:t>
            </a:r>
            <a:r>
              <a:rPr lang="en-US" sz="2800" dirty="0" smtClean="0"/>
              <a:t>2021] </a:t>
            </a:r>
            <a:endParaRPr lang="ru-RU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340" y="1133377"/>
            <a:ext cx="382363" cy="435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721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data\Kapustin\БШФФ\БШФФ2024\Презентация\resul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0549"/>
          <a:stretch/>
        </p:blipFill>
        <p:spPr bwMode="auto">
          <a:xfrm>
            <a:off x="118542" y="1269552"/>
            <a:ext cx="7751267" cy="534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463358" y="1733235"/>
            <a:ext cx="46085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/>
              <a:t>Substorm</a:t>
            </a:r>
            <a:r>
              <a:rPr lang="en-US" sz="2800" b="1" dirty="0"/>
              <a:t> </a:t>
            </a:r>
            <a:r>
              <a:rPr lang="en-US" sz="2800" b="1" dirty="0" smtClean="0"/>
              <a:t>: </a:t>
            </a:r>
            <a:r>
              <a:rPr lang="en-US" sz="2800" b="1" dirty="0" smtClean="0">
                <a:solidFill>
                  <a:srgbClr val="7030A0"/>
                </a:solidFill>
              </a:rPr>
              <a:t>I day</a:t>
            </a:r>
            <a:r>
              <a:rPr lang="en-US" sz="2800" b="1" dirty="0" smtClean="0">
                <a:solidFill>
                  <a:srgbClr val="FF0000"/>
                </a:solidFill>
              </a:rPr>
              <a:t>  </a:t>
            </a:r>
            <a:r>
              <a:rPr lang="en-US" sz="2800" dirty="0" smtClean="0"/>
              <a:t>&lt;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</a:rPr>
              <a:t>I night </a:t>
            </a:r>
            <a:endParaRPr lang="en-US" sz="2800" b="1" dirty="0" smtClean="0"/>
          </a:p>
          <a:p>
            <a:r>
              <a:rPr lang="en-US" sz="2800" b="1" dirty="0" smtClean="0"/>
              <a:t>SMC</a:t>
            </a:r>
            <a:r>
              <a:rPr lang="en-US" sz="2800" b="1" dirty="0"/>
              <a:t>: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   </a:t>
            </a:r>
            <a:r>
              <a:rPr lang="en-US" sz="2800" b="1" dirty="0" smtClean="0">
                <a:solidFill>
                  <a:srgbClr val="7030A0"/>
                </a:solidFill>
              </a:rPr>
              <a:t>I day</a:t>
            </a:r>
            <a:r>
              <a:rPr lang="en-US" sz="2800" b="1" dirty="0" smtClean="0">
                <a:solidFill>
                  <a:srgbClr val="FF0000"/>
                </a:solidFill>
              </a:rPr>
              <a:t>  </a:t>
            </a:r>
            <a:r>
              <a:rPr lang="en-US" sz="2800" dirty="0" smtClean="0"/>
              <a:t>≈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</a:rPr>
              <a:t>I night </a:t>
            </a:r>
            <a:endParaRPr lang="ru-RU" sz="2800" b="1" dirty="0">
              <a:solidFill>
                <a:srgbClr val="572FE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38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2" descr="D:\data\Kapustin\БШФФ\БШФФ2024\Презентация\1800--1810N (50 Lat)_вар 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r="1235"/>
          <a:stretch/>
        </p:blipFill>
        <p:spPr bwMode="auto">
          <a:xfrm>
            <a:off x="1647449" y="4463268"/>
            <a:ext cx="2181567" cy="21653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06" name="Группа 105"/>
          <p:cNvGrpSpPr/>
          <p:nvPr/>
        </p:nvGrpSpPr>
        <p:grpSpPr>
          <a:xfrm>
            <a:off x="828305" y="1053530"/>
            <a:ext cx="5557524" cy="5176256"/>
            <a:chOff x="0" y="0"/>
            <a:chExt cx="5557524" cy="5176358"/>
          </a:xfrm>
        </p:grpSpPr>
        <p:grpSp>
          <p:nvGrpSpPr>
            <p:cNvPr id="107" name="Группа 106"/>
            <p:cNvGrpSpPr/>
            <p:nvPr/>
          </p:nvGrpSpPr>
          <p:grpSpPr>
            <a:xfrm>
              <a:off x="0" y="0"/>
              <a:ext cx="5557524" cy="3111868"/>
              <a:chOff x="0" y="0"/>
              <a:chExt cx="5557524" cy="3111868"/>
            </a:xfrm>
          </p:grpSpPr>
          <p:cxnSp>
            <p:nvCxnSpPr>
              <p:cNvPr id="117" name="Прямая со стрелкой 116"/>
              <p:cNvCxnSpPr/>
              <p:nvPr/>
            </p:nvCxnSpPr>
            <p:spPr>
              <a:xfrm>
                <a:off x="2913007" y="2594829"/>
                <a:ext cx="0" cy="517039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18" name="Группа 117"/>
              <p:cNvGrpSpPr/>
              <p:nvPr/>
            </p:nvGrpSpPr>
            <p:grpSpPr>
              <a:xfrm>
                <a:off x="0" y="0"/>
                <a:ext cx="5557524" cy="3066696"/>
                <a:chOff x="0" y="0"/>
                <a:chExt cx="5557524" cy="3066696"/>
              </a:xfrm>
            </p:grpSpPr>
            <p:grpSp>
              <p:nvGrpSpPr>
                <p:cNvPr id="119" name="Группа 118"/>
                <p:cNvGrpSpPr/>
                <p:nvPr/>
              </p:nvGrpSpPr>
              <p:grpSpPr>
                <a:xfrm>
                  <a:off x="0" y="0"/>
                  <a:ext cx="5557524" cy="3066696"/>
                  <a:chOff x="0" y="0"/>
                  <a:chExt cx="3964305" cy="1860107"/>
                </a:xfrm>
              </p:grpSpPr>
              <p:grpSp>
                <p:nvGrpSpPr>
                  <p:cNvPr id="122" name="Группа 121"/>
                  <p:cNvGrpSpPr/>
                  <p:nvPr/>
                </p:nvGrpSpPr>
                <p:grpSpPr>
                  <a:xfrm>
                    <a:off x="0" y="0"/>
                    <a:ext cx="3964305" cy="1860107"/>
                    <a:chOff x="0" y="0"/>
                    <a:chExt cx="3964305" cy="1860107"/>
                  </a:xfrm>
                </p:grpSpPr>
                <p:grpSp>
                  <p:nvGrpSpPr>
                    <p:cNvPr id="124" name="Группа 123"/>
                    <p:cNvGrpSpPr/>
                    <p:nvPr/>
                  </p:nvGrpSpPr>
                  <p:grpSpPr>
                    <a:xfrm>
                      <a:off x="0" y="0"/>
                      <a:ext cx="3964305" cy="1860107"/>
                      <a:chOff x="0" y="0"/>
                      <a:chExt cx="3964816" cy="1860580"/>
                    </a:xfrm>
                  </p:grpSpPr>
                  <p:sp>
                    <p:nvSpPr>
                      <p:cNvPr id="127" name="Полилиния 126"/>
                      <p:cNvSpPr/>
                      <p:nvPr/>
                    </p:nvSpPr>
                    <p:spPr>
                      <a:xfrm>
                        <a:off x="285007" y="421574"/>
                        <a:ext cx="3679809" cy="1148073"/>
                      </a:xfrm>
                      <a:custGeom>
                        <a:avLst/>
                        <a:gdLst>
                          <a:gd name="connsiteX0" fmla="*/ 3679809 w 3679809"/>
                          <a:gd name="connsiteY0" fmla="*/ 1117792 h 1148073"/>
                          <a:gd name="connsiteX1" fmla="*/ 912858 w 3679809"/>
                          <a:gd name="connsiteY1" fmla="*/ 1117792 h 1148073"/>
                          <a:gd name="connsiteX2" fmla="*/ 81586 w 3679809"/>
                          <a:gd name="connsiteY2" fmla="*/ 803096 h 1148073"/>
                          <a:gd name="connsiteX3" fmla="*/ 87523 w 3679809"/>
                          <a:gd name="connsiteY3" fmla="*/ 316207 h 1148073"/>
                          <a:gd name="connsiteX4" fmla="*/ 580349 w 3679809"/>
                          <a:gd name="connsiteY4" fmla="*/ 31200 h 1148073"/>
                          <a:gd name="connsiteX5" fmla="*/ 1601627 w 3679809"/>
                          <a:gd name="connsiteY5" fmla="*/ 7449 h 1148073"/>
                          <a:gd name="connsiteX6" fmla="*/ 3679809 w 3679809"/>
                          <a:gd name="connsiteY6" fmla="*/ 7449 h 114807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679809" h="1148073">
                            <a:moveTo>
                              <a:pt x="3679809" y="1117792"/>
                            </a:moveTo>
                            <a:cubicBezTo>
                              <a:pt x="2596185" y="1144016"/>
                              <a:pt x="1512562" y="1170241"/>
                              <a:pt x="912858" y="1117792"/>
                            </a:cubicBezTo>
                            <a:cubicBezTo>
                              <a:pt x="313154" y="1065343"/>
                              <a:pt x="219142" y="936693"/>
                              <a:pt x="81586" y="803096"/>
                            </a:cubicBezTo>
                            <a:cubicBezTo>
                              <a:pt x="-55970" y="669499"/>
                              <a:pt x="4396" y="444856"/>
                              <a:pt x="87523" y="316207"/>
                            </a:cubicBezTo>
                            <a:cubicBezTo>
                              <a:pt x="170650" y="187558"/>
                              <a:pt x="327998" y="82660"/>
                              <a:pt x="580349" y="31200"/>
                            </a:cubicBezTo>
                            <a:cubicBezTo>
                              <a:pt x="832700" y="-20260"/>
                              <a:pt x="1601627" y="7449"/>
                              <a:pt x="1601627" y="7449"/>
                            </a:cubicBezTo>
                            <a:lnTo>
                              <a:pt x="3679809" y="7449"/>
                            </a:lnTo>
                          </a:path>
                        </a:pathLst>
                      </a:custGeom>
                      <a:noFill/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28" name="Полилиния 127"/>
                      <p:cNvSpPr/>
                      <p:nvPr/>
                    </p:nvSpPr>
                    <p:spPr>
                      <a:xfrm>
                        <a:off x="338446" y="807522"/>
                        <a:ext cx="3479470" cy="356954"/>
                      </a:xfrm>
                      <a:custGeom>
                        <a:avLst/>
                        <a:gdLst>
                          <a:gd name="connsiteX0" fmla="*/ 3479470 w 3479470"/>
                          <a:gd name="connsiteY0" fmla="*/ 356954 h 356954"/>
                          <a:gd name="connsiteX1" fmla="*/ 694707 w 3479470"/>
                          <a:gd name="connsiteY1" fmla="*/ 356954 h 356954"/>
                          <a:gd name="connsiteX2" fmla="*/ 0 w 3479470"/>
                          <a:gd name="connsiteY2" fmla="*/ 226326 h 356954"/>
                          <a:gd name="connsiteX3" fmla="*/ 184068 w 3479470"/>
                          <a:gd name="connsiteY3" fmla="*/ 30383 h 356954"/>
                          <a:gd name="connsiteX4" fmla="*/ 1246909 w 3479470"/>
                          <a:gd name="connsiteY4" fmla="*/ 694 h 356954"/>
                          <a:gd name="connsiteX5" fmla="*/ 3437907 w 3479470"/>
                          <a:gd name="connsiteY5" fmla="*/ 6632 h 356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3479470" h="356954">
                            <a:moveTo>
                              <a:pt x="3479470" y="356954"/>
                            </a:moveTo>
                            <a:lnTo>
                              <a:pt x="694707" y="356954"/>
                            </a:lnTo>
                            <a:cubicBezTo>
                              <a:pt x="114795" y="335183"/>
                              <a:pt x="85106" y="280754"/>
                              <a:pt x="0" y="226326"/>
                            </a:cubicBezTo>
                            <a:cubicBezTo>
                              <a:pt x="-85106" y="171898"/>
                              <a:pt x="-23750" y="67988"/>
                              <a:pt x="184068" y="30383"/>
                            </a:cubicBezTo>
                            <a:cubicBezTo>
                              <a:pt x="391886" y="-7222"/>
                              <a:pt x="1246909" y="694"/>
                              <a:pt x="1246909" y="694"/>
                            </a:cubicBezTo>
                            <a:lnTo>
                              <a:pt x="3437907" y="6632"/>
                            </a:lnTo>
                          </a:path>
                        </a:pathLst>
                      </a:custGeom>
                      <a:noFill/>
                      <a:ln w="19050">
                        <a:solidFill>
                          <a:schemeClr val="tx1"/>
                        </a:solidFill>
                        <a:prstDash val="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29" name="Овал 128"/>
                      <p:cNvSpPr/>
                      <p:nvPr/>
                    </p:nvSpPr>
                    <p:spPr>
                      <a:xfrm>
                        <a:off x="670955" y="730333"/>
                        <a:ext cx="343535" cy="36195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0">
                            <a:schemeClr val="bg1">
                              <a:shade val="30000"/>
                              <a:satMod val="115000"/>
                            </a:schemeClr>
                          </a:gs>
                          <a:gs pos="50000">
                            <a:schemeClr val="bg1">
                              <a:shade val="67500"/>
                              <a:satMod val="115000"/>
                            </a:schemeClr>
                          </a:gs>
                          <a:gs pos="100000">
                            <a:schemeClr val="bg1">
                              <a:shade val="100000"/>
                              <a:satMod val="115000"/>
                            </a:schemeClr>
                          </a:gs>
                        </a:gsLst>
                        <a:lin ang="10800000" scaled="1"/>
                        <a:tileRect/>
                      </a:gradFill>
                      <a:ln w="12700"/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30" name="Овал 129"/>
                      <p:cNvSpPr/>
                      <p:nvPr/>
                    </p:nvSpPr>
                    <p:spPr>
                      <a:xfrm>
                        <a:off x="1501737" y="415844"/>
                        <a:ext cx="433449" cy="1140308"/>
                      </a:xfrm>
                      <a:prstGeom prst="ellipse">
                        <a:avLst/>
                      </a:prstGeom>
                      <a:noFill/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ru-RU" dirty="0"/>
                      </a:p>
                    </p:txBody>
                  </p:sp>
                  <p:sp>
                    <p:nvSpPr>
                      <p:cNvPr id="131" name="Овал 130"/>
                      <p:cNvSpPr/>
                      <p:nvPr/>
                    </p:nvSpPr>
                    <p:spPr>
                      <a:xfrm>
                        <a:off x="2161045" y="431075"/>
                        <a:ext cx="433334" cy="1138572"/>
                      </a:xfrm>
                      <a:prstGeom prst="ellipse">
                        <a:avLst/>
                      </a:prstGeom>
                      <a:noFill/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32" name="Овал 131"/>
                      <p:cNvSpPr/>
                      <p:nvPr/>
                    </p:nvSpPr>
                    <p:spPr>
                      <a:xfrm>
                        <a:off x="3231066" y="436736"/>
                        <a:ext cx="445325" cy="1110153"/>
                      </a:xfrm>
                      <a:prstGeom prst="ellipse">
                        <a:avLst/>
                      </a:prstGeom>
                      <a:noFill/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33" name="Полилиния 132"/>
                      <p:cNvSpPr/>
                      <p:nvPr/>
                    </p:nvSpPr>
                    <p:spPr>
                      <a:xfrm>
                        <a:off x="817834" y="917767"/>
                        <a:ext cx="1115588" cy="251694"/>
                      </a:xfrm>
                      <a:custGeom>
                        <a:avLst/>
                        <a:gdLst>
                          <a:gd name="connsiteX0" fmla="*/ 1191614 w 1191614"/>
                          <a:gd name="connsiteY0" fmla="*/ 362220 h 362220"/>
                          <a:gd name="connsiteX1" fmla="*/ 1078799 w 1191614"/>
                          <a:gd name="connsiteY1" fmla="*/ 267217 h 362220"/>
                          <a:gd name="connsiteX2" fmla="*/ 918482 w 1191614"/>
                          <a:gd name="connsiteY2" fmla="*/ 154402 h 362220"/>
                          <a:gd name="connsiteX3" fmla="*/ 722539 w 1191614"/>
                          <a:gd name="connsiteY3" fmla="*/ 59399 h 362220"/>
                          <a:gd name="connsiteX4" fmla="*/ 502845 w 1191614"/>
                          <a:gd name="connsiteY4" fmla="*/ 5960 h 362220"/>
                          <a:gd name="connsiteX5" fmla="*/ 146586 w 1191614"/>
                          <a:gd name="connsiteY5" fmla="*/ 5960 h 362220"/>
                          <a:gd name="connsiteX6" fmla="*/ 10019 w 1191614"/>
                          <a:gd name="connsiteY6" fmla="*/ 47524 h 36222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191614" h="362220">
                            <a:moveTo>
                              <a:pt x="1191614" y="362220"/>
                            </a:moveTo>
                            <a:cubicBezTo>
                              <a:pt x="1157967" y="332036"/>
                              <a:pt x="1124321" y="301853"/>
                              <a:pt x="1078799" y="267217"/>
                            </a:cubicBezTo>
                            <a:cubicBezTo>
                              <a:pt x="1033277" y="232581"/>
                              <a:pt x="977859" y="189038"/>
                              <a:pt x="918482" y="154402"/>
                            </a:cubicBezTo>
                            <a:cubicBezTo>
                              <a:pt x="859105" y="119766"/>
                              <a:pt x="791812" y="84139"/>
                              <a:pt x="722539" y="59399"/>
                            </a:cubicBezTo>
                            <a:cubicBezTo>
                              <a:pt x="653266" y="34659"/>
                              <a:pt x="598837" y="14866"/>
                              <a:pt x="502845" y="5960"/>
                            </a:cubicBezTo>
                            <a:cubicBezTo>
                              <a:pt x="406853" y="-2946"/>
                              <a:pt x="228724" y="-967"/>
                              <a:pt x="146586" y="5960"/>
                            </a:cubicBezTo>
                            <a:cubicBezTo>
                              <a:pt x="64448" y="12887"/>
                              <a:pt x="-31545" y="39607"/>
                              <a:pt x="10019" y="47524"/>
                            </a:cubicBezTo>
                          </a:path>
                        </a:pathLst>
                      </a:custGeom>
                      <a:ln w="19050">
                        <a:solidFill>
                          <a:srgbClr val="7030A0"/>
                        </a:solidFill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34" name="Полилиния 133"/>
                      <p:cNvSpPr/>
                      <p:nvPr/>
                    </p:nvSpPr>
                    <p:spPr>
                      <a:xfrm>
                        <a:off x="2196935" y="819398"/>
                        <a:ext cx="826135" cy="352425"/>
                      </a:xfrm>
                      <a:custGeom>
                        <a:avLst/>
                        <a:gdLst>
                          <a:gd name="connsiteX0" fmla="*/ 232643 w 826659"/>
                          <a:gd name="connsiteY0" fmla="*/ 350406 h 352431"/>
                          <a:gd name="connsiteX1" fmla="*/ 410773 w 826659"/>
                          <a:gd name="connsiteY1" fmla="*/ 273216 h 352431"/>
                          <a:gd name="connsiteX2" fmla="*/ 487963 w 826659"/>
                          <a:gd name="connsiteY2" fmla="*/ 190089 h 352431"/>
                          <a:gd name="connsiteX3" fmla="*/ 297958 w 826659"/>
                          <a:gd name="connsiteY3" fmla="*/ 77273 h 352431"/>
                          <a:gd name="connsiteX4" fmla="*/ 113890 w 826659"/>
                          <a:gd name="connsiteY4" fmla="*/ 29772 h 352431"/>
                          <a:gd name="connsiteX5" fmla="*/ 1074 w 826659"/>
                          <a:gd name="connsiteY5" fmla="*/ 11959 h 352431"/>
                          <a:gd name="connsiteX6" fmla="*/ 179204 w 826659"/>
                          <a:gd name="connsiteY6" fmla="*/ 84 h 352431"/>
                          <a:gd name="connsiteX7" fmla="*/ 375147 w 826659"/>
                          <a:gd name="connsiteY7" fmla="*/ 17897 h 352431"/>
                          <a:gd name="connsiteX8" fmla="*/ 541402 w 826659"/>
                          <a:gd name="connsiteY8" fmla="*/ 47585 h 352431"/>
                          <a:gd name="connsiteX9" fmla="*/ 749220 w 826659"/>
                          <a:gd name="connsiteY9" fmla="*/ 106962 h 352431"/>
                          <a:gd name="connsiteX10" fmla="*/ 826410 w 826659"/>
                          <a:gd name="connsiteY10" fmla="*/ 166338 h 352431"/>
                          <a:gd name="connsiteX11" fmla="*/ 767033 w 826659"/>
                          <a:gd name="connsiteY11" fmla="*/ 249465 h 352431"/>
                          <a:gd name="connsiteX12" fmla="*/ 594841 w 826659"/>
                          <a:gd name="connsiteY12" fmla="*/ 291029 h 352431"/>
                          <a:gd name="connsiteX13" fmla="*/ 315771 w 826659"/>
                          <a:gd name="connsiteY13" fmla="*/ 326655 h 352431"/>
                          <a:gd name="connsiteX14" fmla="*/ 280145 w 826659"/>
                          <a:gd name="connsiteY14" fmla="*/ 332593 h 352431"/>
                          <a:gd name="connsiteX15" fmla="*/ 232643 w 826659"/>
                          <a:gd name="connsiteY15" fmla="*/ 350406 h 35243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826659" h="352431">
                            <a:moveTo>
                              <a:pt x="232643" y="350406"/>
                            </a:moveTo>
                            <a:cubicBezTo>
                              <a:pt x="254414" y="340510"/>
                              <a:pt x="368220" y="299936"/>
                              <a:pt x="410773" y="273216"/>
                            </a:cubicBezTo>
                            <a:cubicBezTo>
                              <a:pt x="453326" y="246496"/>
                              <a:pt x="506765" y="222746"/>
                              <a:pt x="487963" y="190089"/>
                            </a:cubicBezTo>
                            <a:cubicBezTo>
                              <a:pt x="469161" y="157432"/>
                              <a:pt x="360303" y="103992"/>
                              <a:pt x="297958" y="77273"/>
                            </a:cubicBezTo>
                            <a:cubicBezTo>
                              <a:pt x="235613" y="50554"/>
                              <a:pt x="163371" y="40658"/>
                              <a:pt x="113890" y="29772"/>
                            </a:cubicBezTo>
                            <a:cubicBezTo>
                              <a:pt x="64409" y="18886"/>
                              <a:pt x="-9812" y="16907"/>
                              <a:pt x="1074" y="11959"/>
                            </a:cubicBezTo>
                            <a:cubicBezTo>
                              <a:pt x="11960" y="7011"/>
                              <a:pt x="116859" y="-906"/>
                              <a:pt x="179204" y="84"/>
                            </a:cubicBezTo>
                            <a:cubicBezTo>
                              <a:pt x="241549" y="1074"/>
                              <a:pt x="314781" y="9980"/>
                              <a:pt x="375147" y="17897"/>
                            </a:cubicBezTo>
                            <a:cubicBezTo>
                              <a:pt x="435513" y="25814"/>
                              <a:pt x="479057" y="32741"/>
                              <a:pt x="541402" y="47585"/>
                            </a:cubicBezTo>
                            <a:cubicBezTo>
                              <a:pt x="603747" y="62429"/>
                              <a:pt x="701719" y="87170"/>
                              <a:pt x="749220" y="106962"/>
                            </a:cubicBezTo>
                            <a:cubicBezTo>
                              <a:pt x="796721" y="126754"/>
                              <a:pt x="823441" y="142588"/>
                              <a:pt x="826410" y="166338"/>
                            </a:cubicBezTo>
                            <a:cubicBezTo>
                              <a:pt x="829379" y="190088"/>
                              <a:pt x="805628" y="228683"/>
                              <a:pt x="767033" y="249465"/>
                            </a:cubicBezTo>
                            <a:cubicBezTo>
                              <a:pt x="728438" y="270247"/>
                              <a:pt x="670051" y="278164"/>
                              <a:pt x="594841" y="291029"/>
                            </a:cubicBezTo>
                            <a:cubicBezTo>
                              <a:pt x="519631" y="303894"/>
                              <a:pt x="368220" y="319728"/>
                              <a:pt x="315771" y="326655"/>
                            </a:cubicBezTo>
                            <a:cubicBezTo>
                              <a:pt x="263322" y="333582"/>
                              <a:pt x="290041" y="334572"/>
                              <a:pt x="280145" y="332593"/>
                            </a:cubicBezTo>
                            <a:cubicBezTo>
                              <a:pt x="270249" y="330614"/>
                              <a:pt x="210872" y="360302"/>
                              <a:pt x="232643" y="350406"/>
                            </a:cubicBezTo>
                            <a:close/>
                          </a:path>
                        </a:pathLst>
                      </a:custGeom>
                      <a:solidFill>
                        <a:srgbClr val="002060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cxnSp>
                    <p:nvCxnSpPr>
                      <p:cNvPr id="135" name="Прямая со стрелкой 134"/>
                      <p:cNvCxnSpPr/>
                      <p:nvPr/>
                    </p:nvCxnSpPr>
                    <p:spPr>
                      <a:xfrm flipH="1">
                        <a:off x="0" y="0"/>
                        <a:ext cx="17780" cy="1835534"/>
                      </a:xfrm>
                      <a:prstGeom prst="straightConnector1">
                        <a:avLst/>
                      </a:prstGeom>
                      <a:ln w="12700"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6" name="Прямая соединительная линия 135"/>
                      <p:cNvCxnSpPr/>
                      <p:nvPr/>
                    </p:nvCxnSpPr>
                    <p:spPr>
                      <a:xfrm>
                        <a:off x="3239924" y="817981"/>
                        <a:ext cx="436467" cy="317919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  <a:headEnd type="none" w="med" len="med"/>
                        <a:tailEnd type="triangle" w="med" len="med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8" name="Прямая со стрелкой 137"/>
                      <p:cNvCxnSpPr/>
                      <p:nvPr/>
                    </p:nvCxnSpPr>
                    <p:spPr>
                      <a:xfrm>
                        <a:off x="1027850" y="73817"/>
                        <a:ext cx="0" cy="347757"/>
                      </a:xfrm>
                      <a:prstGeom prst="straightConnector1">
                        <a:avLst/>
                      </a:prstGeom>
                      <a:ln w="12700">
                        <a:tailEnd type="arrow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9" name="Прямая со стрелкой 138"/>
                      <p:cNvCxnSpPr/>
                      <p:nvPr/>
                    </p:nvCxnSpPr>
                    <p:spPr>
                      <a:xfrm>
                        <a:off x="1038970" y="1532931"/>
                        <a:ext cx="0" cy="327649"/>
                      </a:xfrm>
                      <a:prstGeom prst="straightConnector1">
                        <a:avLst/>
                      </a:prstGeom>
                      <a:ln w="12700">
                        <a:tailEnd type="arrow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0" name="Прямая со стрелкой 139"/>
                      <p:cNvCxnSpPr/>
                      <p:nvPr/>
                    </p:nvCxnSpPr>
                    <p:spPr>
                      <a:xfrm>
                        <a:off x="2074172" y="73817"/>
                        <a:ext cx="0" cy="363067"/>
                      </a:xfrm>
                      <a:prstGeom prst="straightConnector1">
                        <a:avLst/>
                      </a:prstGeom>
                      <a:ln w="12700">
                        <a:tailEnd type="arrow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1" name="Прямая со стрелкой 140"/>
                      <p:cNvCxnSpPr/>
                      <p:nvPr/>
                    </p:nvCxnSpPr>
                    <p:spPr>
                      <a:xfrm>
                        <a:off x="3295402" y="73817"/>
                        <a:ext cx="0" cy="363067"/>
                      </a:xfrm>
                      <a:prstGeom prst="straightConnector1">
                        <a:avLst/>
                      </a:prstGeom>
                      <a:ln w="12700">
                        <a:tailEnd type="arrow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2" name="Прямая со стрелкой 141"/>
                      <p:cNvCxnSpPr/>
                      <p:nvPr/>
                    </p:nvCxnSpPr>
                    <p:spPr>
                      <a:xfrm>
                        <a:off x="3295401" y="1556152"/>
                        <a:ext cx="1" cy="279382"/>
                      </a:xfrm>
                      <a:prstGeom prst="straightConnector1">
                        <a:avLst/>
                      </a:prstGeom>
                      <a:ln w="12700">
                        <a:tailEnd type="arrow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3" name="Прямая со стрелкой 142"/>
                      <p:cNvCxnSpPr/>
                      <p:nvPr/>
                    </p:nvCxnSpPr>
                    <p:spPr>
                      <a:xfrm>
                        <a:off x="362977" y="40722"/>
                        <a:ext cx="0" cy="657860"/>
                      </a:xfrm>
                      <a:prstGeom prst="straightConnector1">
                        <a:avLst/>
                      </a:prstGeom>
                      <a:ln w="12700">
                        <a:tailEnd type="arrow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" name="Прямая со стрелкой 143"/>
                      <p:cNvCxnSpPr/>
                      <p:nvPr/>
                    </p:nvCxnSpPr>
                    <p:spPr>
                      <a:xfrm>
                        <a:off x="362978" y="1264557"/>
                        <a:ext cx="1" cy="480547"/>
                      </a:xfrm>
                      <a:prstGeom prst="straightConnector1">
                        <a:avLst/>
                      </a:prstGeom>
                      <a:ln w="12700">
                        <a:tailEnd type="arrow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25" name="Дуга 124"/>
                    <p:cNvSpPr/>
                    <p:nvPr/>
                  </p:nvSpPr>
                  <p:spPr>
                    <a:xfrm flipH="1" flipV="1">
                      <a:off x="736270" y="760021"/>
                      <a:ext cx="183515" cy="201295"/>
                    </a:xfrm>
                    <a:prstGeom prst="arc">
                      <a:avLst>
                        <a:gd name="adj1" fmla="val 15688688"/>
                        <a:gd name="adj2" fmla="val 5218652"/>
                      </a:avLst>
                    </a:prstGeom>
                    <a:ln w="38100">
                      <a:solidFill>
                        <a:srgbClr val="7030A0"/>
                      </a:solidFill>
                    </a:ln>
                  </p:spPr>
                  <p:style>
                    <a:lnRef idx="1">
                      <a:schemeClr val="accent4"/>
                    </a:lnRef>
                    <a:fillRef idx="0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tx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6" name="Дуга 125"/>
                    <p:cNvSpPr/>
                    <p:nvPr/>
                  </p:nvSpPr>
                  <p:spPr>
                    <a:xfrm>
                      <a:off x="771896" y="760021"/>
                      <a:ext cx="147320" cy="201295"/>
                    </a:xfrm>
                    <a:prstGeom prst="arc">
                      <a:avLst>
                        <a:gd name="adj1" fmla="val 16745798"/>
                        <a:gd name="adj2" fmla="val 4957435"/>
                      </a:avLst>
                    </a:prstGeom>
                    <a:ln w="3810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23" name="Полилиния 122"/>
                  <p:cNvSpPr/>
                  <p:nvPr/>
                </p:nvSpPr>
                <p:spPr>
                  <a:xfrm>
                    <a:off x="771896" y="720631"/>
                    <a:ext cx="729648" cy="98559"/>
                  </a:xfrm>
                  <a:custGeom>
                    <a:avLst/>
                    <a:gdLst>
                      <a:gd name="connsiteX0" fmla="*/ 1191614 w 1191614"/>
                      <a:gd name="connsiteY0" fmla="*/ 362220 h 362220"/>
                      <a:gd name="connsiteX1" fmla="*/ 1078799 w 1191614"/>
                      <a:gd name="connsiteY1" fmla="*/ 267217 h 362220"/>
                      <a:gd name="connsiteX2" fmla="*/ 918482 w 1191614"/>
                      <a:gd name="connsiteY2" fmla="*/ 154402 h 362220"/>
                      <a:gd name="connsiteX3" fmla="*/ 722539 w 1191614"/>
                      <a:gd name="connsiteY3" fmla="*/ 59399 h 362220"/>
                      <a:gd name="connsiteX4" fmla="*/ 502845 w 1191614"/>
                      <a:gd name="connsiteY4" fmla="*/ 5960 h 362220"/>
                      <a:gd name="connsiteX5" fmla="*/ 146586 w 1191614"/>
                      <a:gd name="connsiteY5" fmla="*/ 5960 h 362220"/>
                      <a:gd name="connsiteX6" fmla="*/ 10019 w 1191614"/>
                      <a:gd name="connsiteY6" fmla="*/ 47524 h 362220"/>
                      <a:gd name="connsiteX0" fmla="*/ 1138350 w 1138350"/>
                      <a:gd name="connsiteY0" fmla="*/ 362220 h 362220"/>
                      <a:gd name="connsiteX1" fmla="*/ 1025535 w 1138350"/>
                      <a:gd name="connsiteY1" fmla="*/ 267217 h 362220"/>
                      <a:gd name="connsiteX2" fmla="*/ 865218 w 1138350"/>
                      <a:gd name="connsiteY2" fmla="*/ 154402 h 362220"/>
                      <a:gd name="connsiteX3" fmla="*/ 669275 w 1138350"/>
                      <a:gd name="connsiteY3" fmla="*/ 59399 h 362220"/>
                      <a:gd name="connsiteX4" fmla="*/ 449581 w 1138350"/>
                      <a:gd name="connsiteY4" fmla="*/ 5960 h 362220"/>
                      <a:gd name="connsiteX5" fmla="*/ 93322 w 1138350"/>
                      <a:gd name="connsiteY5" fmla="*/ 5960 h 362220"/>
                      <a:gd name="connsiteX6" fmla="*/ 17519 w 1138350"/>
                      <a:gd name="connsiteY6" fmla="*/ 104873 h 362220"/>
                      <a:gd name="connsiteX0" fmla="*/ 1138349 w 1138349"/>
                      <a:gd name="connsiteY0" fmla="*/ 585908 h 585908"/>
                      <a:gd name="connsiteX1" fmla="*/ 1025534 w 1138349"/>
                      <a:gd name="connsiteY1" fmla="*/ 490905 h 585908"/>
                      <a:gd name="connsiteX2" fmla="*/ 865217 w 1138349"/>
                      <a:gd name="connsiteY2" fmla="*/ 378090 h 585908"/>
                      <a:gd name="connsiteX3" fmla="*/ 669274 w 1138349"/>
                      <a:gd name="connsiteY3" fmla="*/ 283087 h 585908"/>
                      <a:gd name="connsiteX4" fmla="*/ 449579 w 1138349"/>
                      <a:gd name="connsiteY4" fmla="*/ 249 h 585908"/>
                      <a:gd name="connsiteX5" fmla="*/ 93321 w 1138349"/>
                      <a:gd name="connsiteY5" fmla="*/ 229648 h 585908"/>
                      <a:gd name="connsiteX6" fmla="*/ 17518 w 1138349"/>
                      <a:gd name="connsiteY6" fmla="*/ 328561 h 585908"/>
                      <a:gd name="connsiteX0" fmla="*/ 1138349 w 1138349"/>
                      <a:gd name="connsiteY0" fmla="*/ 626707 h 626707"/>
                      <a:gd name="connsiteX1" fmla="*/ 1025534 w 1138349"/>
                      <a:gd name="connsiteY1" fmla="*/ 531704 h 626707"/>
                      <a:gd name="connsiteX2" fmla="*/ 865217 w 1138349"/>
                      <a:gd name="connsiteY2" fmla="*/ 418889 h 626707"/>
                      <a:gd name="connsiteX3" fmla="*/ 660593 w 1138349"/>
                      <a:gd name="connsiteY3" fmla="*/ 37145 h 626707"/>
                      <a:gd name="connsiteX4" fmla="*/ 449579 w 1138349"/>
                      <a:gd name="connsiteY4" fmla="*/ 41048 h 626707"/>
                      <a:gd name="connsiteX5" fmla="*/ 93321 w 1138349"/>
                      <a:gd name="connsiteY5" fmla="*/ 270447 h 626707"/>
                      <a:gd name="connsiteX6" fmla="*/ 17518 w 1138349"/>
                      <a:gd name="connsiteY6" fmla="*/ 369360 h 626707"/>
                      <a:gd name="connsiteX0" fmla="*/ 1138349 w 1138349"/>
                      <a:gd name="connsiteY0" fmla="*/ 605471 h 605471"/>
                      <a:gd name="connsiteX1" fmla="*/ 1025534 w 1138349"/>
                      <a:gd name="connsiteY1" fmla="*/ 510468 h 605471"/>
                      <a:gd name="connsiteX2" fmla="*/ 873899 w 1138349"/>
                      <a:gd name="connsiteY2" fmla="*/ 53559 h 605471"/>
                      <a:gd name="connsiteX3" fmla="*/ 660593 w 1138349"/>
                      <a:gd name="connsiteY3" fmla="*/ 15909 h 605471"/>
                      <a:gd name="connsiteX4" fmla="*/ 449579 w 1138349"/>
                      <a:gd name="connsiteY4" fmla="*/ 19812 h 605471"/>
                      <a:gd name="connsiteX5" fmla="*/ 93321 w 1138349"/>
                      <a:gd name="connsiteY5" fmla="*/ 249211 h 605471"/>
                      <a:gd name="connsiteX6" fmla="*/ 17518 w 1138349"/>
                      <a:gd name="connsiteY6" fmla="*/ 348124 h 605471"/>
                      <a:gd name="connsiteX0" fmla="*/ 1138349 w 1138349"/>
                      <a:gd name="connsiteY0" fmla="*/ 605471 h 605471"/>
                      <a:gd name="connsiteX1" fmla="*/ 1025534 w 1138349"/>
                      <a:gd name="connsiteY1" fmla="*/ 223720 h 605471"/>
                      <a:gd name="connsiteX2" fmla="*/ 873899 w 1138349"/>
                      <a:gd name="connsiteY2" fmla="*/ 53559 h 605471"/>
                      <a:gd name="connsiteX3" fmla="*/ 660593 w 1138349"/>
                      <a:gd name="connsiteY3" fmla="*/ 15909 h 605471"/>
                      <a:gd name="connsiteX4" fmla="*/ 449579 w 1138349"/>
                      <a:gd name="connsiteY4" fmla="*/ 19812 h 605471"/>
                      <a:gd name="connsiteX5" fmla="*/ 93321 w 1138349"/>
                      <a:gd name="connsiteY5" fmla="*/ 249211 h 605471"/>
                      <a:gd name="connsiteX6" fmla="*/ 17518 w 1138349"/>
                      <a:gd name="connsiteY6" fmla="*/ 348124 h 605471"/>
                      <a:gd name="connsiteX0" fmla="*/ 1138349 w 1138349"/>
                      <a:gd name="connsiteY0" fmla="*/ 876242 h 876242"/>
                      <a:gd name="connsiteX1" fmla="*/ 1025534 w 1138349"/>
                      <a:gd name="connsiteY1" fmla="*/ 494491 h 876242"/>
                      <a:gd name="connsiteX2" fmla="*/ 873899 w 1138349"/>
                      <a:gd name="connsiteY2" fmla="*/ 324330 h 876242"/>
                      <a:gd name="connsiteX3" fmla="*/ 660593 w 1138349"/>
                      <a:gd name="connsiteY3" fmla="*/ 286680 h 876242"/>
                      <a:gd name="connsiteX4" fmla="*/ 449579 w 1138349"/>
                      <a:gd name="connsiteY4" fmla="*/ 3837 h 876242"/>
                      <a:gd name="connsiteX5" fmla="*/ 93321 w 1138349"/>
                      <a:gd name="connsiteY5" fmla="*/ 519982 h 876242"/>
                      <a:gd name="connsiteX6" fmla="*/ 17518 w 1138349"/>
                      <a:gd name="connsiteY6" fmla="*/ 618895 h 876242"/>
                      <a:gd name="connsiteX0" fmla="*/ 1138349 w 1138349"/>
                      <a:gd name="connsiteY0" fmla="*/ 927314 h 927314"/>
                      <a:gd name="connsiteX1" fmla="*/ 1025534 w 1138349"/>
                      <a:gd name="connsiteY1" fmla="*/ 545563 h 927314"/>
                      <a:gd name="connsiteX2" fmla="*/ 873899 w 1138349"/>
                      <a:gd name="connsiteY2" fmla="*/ 375402 h 927314"/>
                      <a:gd name="connsiteX3" fmla="*/ 669273 w 1138349"/>
                      <a:gd name="connsiteY3" fmla="*/ 51006 h 927314"/>
                      <a:gd name="connsiteX4" fmla="*/ 449579 w 1138349"/>
                      <a:gd name="connsiteY4" fmla="*/ 54909 h 927314"/>
                      <a:gd name="connsiteX5" fmla="*/ 93321 w 1138349"/>
                      <a:gd name="connsiteY5" fmla="*/ 571054 h 927314"/>
                      <a:gd name="connsiteX6" fmla="*/ 17518 w 1138349"/>
                      <a:gd name="connsiteY6" fmla="*/ 669967 h 927314"/>
                      <a:gd name="connsiteX0" fmla="*/ 1138349 w 1138349"/>
                      <a:gd name="connsiteY0" fmla="*/ 913306 h 913306"/>
                      <a:gd name="connsiteX1" fmla="*/ 1025534 w 1138349"/>
                      <a:gd name="connsiteY1" fmla="*/ 531555 h 913306"/>
                      <a:gd name="connsiteX2" fmla="*/ 873899 w 1138349"/>
                      <a:gd name="connsiteY2" fmla="*/ 74649 h 913306"/>
                      <a:gd name="connsiteX3" fmla="*/ 669273 w 1138349"/>
                      <a:gd name="connsiteY3" fmla="*/ 36998 h 913306"/>
                      <a:gd name="connsiteX4" fmla="*/ 449579 w 1138349"/>
                      <a:gd name="connsiteY4" fmla="*/ 40901 h 913306"/>
                      <a:gd name="connsiteX5" fmla="*/ 93321 w 1138349"/>
                      <a:gd name="connsiteY5" fmla="*/ 557046 h 913306"/>
                      <a:gd name="connsiteX6" fmla="*/ 17518 w 1138349"/>
                      <a:gd name="connsiteY6" fmla="*/ 655959 h 913306"/>
                      <a:gd name="connsiteX0" fmla="*/ 1138349 w 1138349"/>
                      <a:gd name="connsiteY0" fmla="*/ 1048683 h 1048683"/>
                      <a:gd name="connsiteX1" fmla="*/ 1025534 w 1138349"/>
                      <a:gd name="connsiteY1" fmla="*/ 666932 h 1048683"/>
                      <a:gd name="connsiteX2" fmla="*/ 873899 w 1138349"/>
                      <a:gd name="connsiteY2" fmla="*/ 210026 h 1048683"/>
                      <a:gd name="connsiteX3" fmla="*/ 677953 w 1138349"/>
                      <a:gd name="connsiteY3" fmla="*/ 330 h 1048683"/>
                      <a:gd name="connsiteX4" fmla="*/ 449579 w 1138349"/>
                      <a:gd name="connsiteY4" fmla="*/ 176278 h 1048683"/>
                      <a:gd name="connsiteX5" fmla="*/ 93321 w 1138349"/>
                      <a:gd name="connsiteY5" fmla="*/ 692423 h 1048683"/>
                      <a:gd name="connsiteX6" fmla="*/ 17518 w 1138349"/>
                      <a:gd name="connsiteY6" fmla="*/ 791336 h 1048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38349" h="1048683">
                        <a:moveTo>
                          <a:pt x="1138349" y="1048683"/>
                        </a:moveTo>
                        <a:cubicBezTo>
                          <a:pt x="1104702" y="1018499"/>
                          <a:pt x="1069609" y="806708"/>
                          <a:pt x="1025534" y="666932"/>
                        </a:cubicBezTo>
                        <a:cubicBezTo>
                          <a:pt x="981459" y="527156"/>
                          <a:pt x="931829" y="321126"/>
                          <a:pt x="873899" y="210026"/>
                        </a:cubicBezTo>
                        <a:cubicBezTo>
                          <a:pt x="815969" y="98926"/>
                          <a:pt x="748673" y="5955"/>
                          <a:pt x="677953" y="330"/>
                        </a:cubicBezTo>
                        <a:cubicBezTo>
                          <a:pt x="607233" y="-5295"/>
                          <a:pt x="547018" y="60929"/>
                          <a:pt x="449579" y="176278"/>
                        </a:cubicBezTo>
                        <a:cubicBezTo>
                          <a:pt x="352140" y="291627"/>
                          <a:pt x="175459" y="685496"/>
                          <a:pt x="93321" y="692423"/>
                        </a:cubicBezTo>
                        <a:cubicBezTo>
                          <a:pt x="11183" y="699350"/>
                          <a:pt x="-24046" y="783419"/>
                          <a:pt x="17518" y="791336"/>
                        </a:cubicBezTo>
                      </a:path>
                    </a:pathLst>
                  </a:custGeom>
                  <a:ln w="19050">
                    <a:solidFill>
                      <a:srgbClr val="7030A0"/>
                    </a:solidFill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</p:grpSp>
            <p:cxnSp>
              <p:nvCxnSpPr>
                <p:cNvPr id="120" name="Прямая соединительная линия 119"/>
                <p:cNvCxnSpPr/>
                <p:nvPr/>
              </p:nvCxnSpPr>
              <p:spPr>
                <a:xfrm>
                  <a:off x="1175657" y="1199408"/>
                  <a:ext cx="5938" cy="381119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  <a:prstDash val="dash"/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8" name="Группа 107"/>
            <p:cNvGrpSpPr/>
            <p:nvPr/>
          </p:nvGrpSpPr>
          <p:grpSpPr>
            <a:xfrm>
              <a:off x="940484" y="4075497"/>
              <a:ext cx="2060227" cy="1100861"/>
              <a:chOff x="73066" y="503906"/>
              <a:chExt cx="1528094" cy="1100861"/>
            </a:xfrm>
          </p:grpSpPr>
          <p:grpSp>
            <p:nvGrpSpPr>
              <p:cNvPr id="112" name="Группа 111"/>
              <p:cNvGrpSpPr/>
              <p:nvPr/>
            </p:nvGrpSpPr>
            <p:grpSpPr>
              <a:xfrm>
                <a:off x="414271" y="503906"/>
                <a:ext cx="791602" cy="1100861"/>
                <a:chOff x="414271" y="503906"/>
                <a:chExt cx="791602" cy="1100861"/>
              </a:xfrm>
            </p:grpSpPr>
            <p:sp>
              <p:nvSpPr>
                <p:cNvPr id="115" name="Полилиния 114"/>
                <p:cNvSpPr/>
                <p:nvPr/>
              </p:nvSpPr>
              <p:spPr>
                <a:xfrm>
                  <a:off x="470568" y="503906"/>
                  <a:ext cx="712263" cy="416997"/>
                </a:xfrm>
                <a:custGeom>
                  <a:avLst/>
                  <a:gdLst>
                    <a:gd name="connsiteX0" fmla="*/ 18130 w 2488705"/>
                    <a:gd name="connsiteY0" fmla="*/ 950458 h 980542"/>
                    <a:gd name="connsiteX1" fmla="*/ 193390 w 2488705"/>
                    <a:gd name="connsiteY1" fmla="*/ 500878 h 980542"/>
                    <a:gd name="connsiteX2" fmla="*/ 307690 w 2488705"/>
                    <a:gd name="connsiteY2" fmla="*/ 340858 h 980542"/>
                    <a:gd name="connsiteX3" fmla="*/ 513430 w 2488705"/>
                    <a:gd name="connsiteY3" fmla="*/ 150358 h 980542"/>
                    <a:gd name="connsiteX4" fmla="*/ 734410 w 2488705"/>
                    <a:gd name="connsiteY4" fmla="*/ 13198 h 980542"/>
                    <a:gd name="connsiteX5" fmla="*/ 970630 w 2488705"/>
                    <a:gd name="connsiteY5" fmla="*/ 13198 h 980542"/>
                    <a:gd name="connsiteX6" fmla="*/ 1481170 w 2488705"/>
                    <a:gd name="connsiteY6" fmla="*/ 81778 h 980542"/>
                    <a:gd name="connsiteX7" fmla="*/ 1915510 w 2488705"/>
                    <a:gd name="connsiteY7" fmla="*/ 157978 h 980542"/>
                    <a:gd name="connsiteX8" fmla="*/ 2212690 w 2488705"/>
                    <a:gd name="connsiteY8" fmla="*/ 424678 h 980542"/>
                    <a:gd name="connsiteX9" fmla="*/ 2471770 w 2488705"/>
                    <a:gd name="connsiteY9" fmla="*/ 737098 h 980542"/>
                    <a:gd name="connsiteX10" fmla="*/ 2403190 w 2488705"/>
                    <a:gd name="connsiteY10" fmla="*/ 942838 h 980542"/>
                    <a:gd name="connsiteX11" fmla="*/ 1915510 w 2488705"/>
                    <a:gd name="connsiteY11" fmla="*/ 942838 h 980542"/>
                    <a:gd name="connsiteX12" fmla="*/ 1237330 w 2488705"/>
                    <a:gd name="connsiteY12" fmla="*/ 881878 h 980542"/>
                    <a:gd name="connsiteX13" fmla="*/ 140050 w 2488705"/>
                    <a:gd name="connsiteY13" fmla="*/ 935218 h 980542"/>
                    <a:gd name="connsiteX14" fmla="*/ 18130 w 2488705"/>
                    <a:gd name="connsiteY14" fmla="*/ 950458 h 980542"/>
                    <a:gd name="connsiteX0" fmla="*/ 18130 w 2488705"/>
                    <a:gd name="connsiteY0" fmla="*/ 978594 h 1008678"/>
                    <a:gd name="connsiteX1" fmla="*/ 193390 w 2488705"/>
                    <a:gd name="connsiteY1" fmla="*/ 529014 h 1008678"/>
                    <a:gd name="connsiteX2" fmla="*/ 307690 w 2488705"/>
                    <a:gd name="connsiteY2" fmla="*/ 368994 h 1008678"/>
                    <a:gd name="connsiteX3" fmla="*/ 513430 w 2488705"/>
                    <a:gd name="connsiteY3" fmla="*/ 178494 h 1008678"/>
                    <a:gd name="connsiteX4" fmla="*/ 734410 w 2488705"/>
                    <a:gd name="connsiteY4" fmla="*/ 41334 h 1008678"/>
                    <a:gd name="connsiteX5" fmla="*/ 1031590 w 2488705"/>
                    <a:gd name="connsiteY5" fmla="*/ 3234 h 1008678"/>
                    <a:gd name="connsiteX6" fmla="*/ 1481170 w 2488705"/>
                    <a:gd name="connsiteY6" fmla="*/ 109914 h 1008678"/>
                    <a:gd name="connsiteX7" fmla="*/ 1915510 w 2488705"/>
                    <a:gd name="connsiteY7" fmla="*/ 186114 h 1008678"/>
                    <a:gd name="connsiteX8" fmla="*/ 2212690 w 2488705"/>
                    <a:gd name="connsiteY8" fmla="*/ 452814 h 1008678"/>
                    <a:gd name="connsiteX9" fmla="*/ 2471770 w 2488705"/>
                    <a:gd name="connsiteY9" fmla="*/ 765234 h 1008678"/>
                    <a:gd name="connsiteX10" fmla="*/ 2403190 w 2488705"/>
                    <a:gd name="connsiteY10" fmla="*/ 970974 h 1008678"/>
                    <a:gd name="connsiteX11" fmla="*/ 1915510 w 2488705"/>
                    <a:gd name="connsiteY11" fmla="*/ 970974 h 1008678"/>
                    <a:gd name="connsiteX12" fmla="*/ 1237330 w 2488705"/>
                    <a:gd name="connsiteY12" fmla="*/ 910014 h 1008678"/>
                    <a:gd name="connsiteX13" fmla="*/ 140050 w 2488705"/>
                    <a:gd name="connsiteY13" fmla="*/ 963354 h 1008678"/>
                    <a:gd name="connsiteX14" fmla="*/ 18130 w 2488705"/>
                    <a:gd name="connsiteY14" fmla="*/ 978594 h 1008678"/>
                    <a:gd name="connsiteX0" fmla="*/ 18130 w 2488705"/>
                    <a:gd name="connsiteY0" fmla="*/ 978594 h 1008678"/>
                    <a:gd name="connsiteX1" fmla="*/ 193390 w 2488705"/>
                    <a:gd name="connsiteY1" fmla="*/ 529014 h 1008678"/>
                    <a:gd name="connsiteX2" fmla="*/ 307690 w 2488705"/>
                    <a:gd name="connsiteY2" fmla="*/ 368994 h 1008678"/>
                    <a:gd name="connsiteX3" fmla="*/ 513430 w 2488705"/>
                    <a:gd name="connsiteY3" fmla="*/ 178494 h 1008678"/>
                    <a:gd name="connsiteX4" fmla="*/ 734410 w 2488705"/>
                    <a:gd name="connsiteY4" fmla="*/ 41334 h 1008678"/>
                    <a:gd name="connsiteX5" fmla="*/ 1031590 w 2488705"/>
                    <a:gd name="connsiteY5" fmla="*/ 3234 h 1008678"/>
                    <a:gd name="connsiteX6" fmla="*/ 1481170 w 2488705"/>
                    <a:gd name="connsiteY6" fmla="*/ 109914 h 1008678"/>
                    <a:gd name="connsiteX7" fmla="*/ 1915510 w 2488705"/>
                    <a:gd name="connsiteY7" fmla="*/ 186114 h 1008678"/>
                    <a:gd name="connsiteX8" fmla="*/ 2212690 w 2488705"/>
                    <a:gd name="connsiteY8" fmla="*/ 452814 h 1008678"/>
                    <a:gd name="connsiteX9" fmla="*/ 2471770 w 2488705"/>
                    <a:gd name="connsiteY9" fmla="*/ 765234 h 1008678"/>
                    <a:gd name="connsiteX10" fmla="*/ 2403190 w 2488705"/>
                    <a:gd name="connsiteY10" fmla="*/ 970974 h 1008678"/>
                    <a:gd name="connsiteX11" fmla="*/ 1915510 w 2488705"/>
                    <a:gd name="connsiteY11" fmla="*/ 970974 h 1008678"/>
                    <a:gd name="connsiteX12" fmla="*/ 1237330 w 2488705"/>
                    <a:gd name="connsiteY12" fmla="*/ 910014 h 1008678"/>
                    <a:gd name="connsiteX13" fmla="*/ 140050 w 2488705"/>
                    <a:gd name="connsiteY13" fmla="*/ 963354 h 1008678"/>
                    <a:gd name="connsiteX14" fmla="*/ 18130 w 2488705"/>
                    <a:gd name="connsiteY14" fmla="*/ 978594 h 1008678"/>
                    <a:gd name="connsiteX0" fmla="*/ 18130 w 2488705"/>
                    <a:gd name="connsiteY0" fmla="*/ 977213 h 1007297"/>
                    <a:gd name="connsiteX1" fmla="*/ 193390 w 2488705"/>
                    <a:gd name="connsiteY1" fmla="*/ 527633 h 1007297"/>
                    <a:gd name="connsiteX2" fmla="*/ 307690 w 2488705"/>
                    <a:gd name="connsiteY2" fmla="*/ 367613 h 1007297"/>
                    <a:gd name="connsiteX3" fmla="*/ 513430 w 2488705"/>
                    <a:gd name="connsiteY3" fmla="*/ 177113 h 1007297"/>
                    <a:gd name="connsiteX4" fmla="*/ 734410 w 2488705"/>
                    <a:gd name="connsiteY4" fmla="*/ 39953 h 1007297"/>
                    <a:gd name="connsiteX5" fmla="*/ 1031590 w 2488705"/>
                    <a:gd name="connsiteY5" fmla="*/ 1853 h 1007297"/>
                    <a:gd name="connsiteX6" fmla="*/ 1542130 w 2488705"/>
                    <a:gd name="connsiteY6" fmla="*/ 85673 h 1007297"/>
                    <a:gd name="connsiteX7" fmla="*/ 1915510 w 2488705"/>
                    <a:gd name="connsiteY7" fmla="*/ 184733 h 1007297"/>
                    <a:gd name="connsiteX8" fmla="*/ 2212690 w 2488705"/>
                    <a:gd name="connsiteY8" fmla="*/ 451433 h 1007297"/>
                    <a:gd name="connsiteX9" fmla="*/ 2471770 w 2488705"/>
                    <a:gd name="connsiteY9" fmla="*/ 763853 h 1007297"/>
                    <a:gd name="connsiteX10" fmla="*/ 2403190 w 2488705"/>
                    <a:gd name="connsiteY10" fmla="*/ 969593 h 1007297"/>
                    <a:gd name="connsiteX11" fmla="*/ 1915510 w 2488705"/>
                    <a:gd name="connsiteY11" fmla="*/ 969593 h 1007297"/>
                    <a:gd name="connsiteX12" fmla="*/ 1237330 w 2488705"/>
                    <a:gd name="connsiteY12" fmla="*/ 908633 h 1007297"/>
                    <a:gd name="connsiteX13" fmla="*/ 140050 w 2488705"/>
                    <a:gd name="connsiteY13" fmla="*/ 961973 h 1007297"/>
                    <a:gd name="connsiteX14" fmla="*/ 18130 w 2488705"/>
                    <a:gd name="connsiteY14" fmla="*/ 977213 h 1007297"/>
                    <a:gd name="connsiteX0" fmla="*/ 18130 w 2484190"/>
                    <a:gd name="connsiteY0" fmla="*/ 977213 h 1007297"/>
                    <a:gd name="connsiteX1" fmla="*/ 193390 w 2484190"/>
                    <a:gd name="connsiteY1" fmla="*/ 527633 h 1007297"/>
                    <a:gd name="connsiteX2" fmla="*/ 307690 w 2484190"/>
                    <a:gd name="connsiteY2" fmla="*/ 367613 h 1007297"/>
                    <a:gd name="connsiteX3" fmla="*/ 513430 w 2484190"/>
                    <a:gd name="connsiteY3" fmla="*/ 177113 h 1007297"/>
                    <a:gd name="connsiteX4" fmla="*/ 734410 w 2484190"/>
                    <a:gd name="connsiteY4" fmla="*/ 39953 h 1007297"/>
                    <a:gd name="connsiteX5" fmla="*/ 1031590 w 2484190"/>
                    <a:gd name="connsiteY5" fmla="*/ 1853 h 1007297"/>
                    <a:gd name="connsiteX6" fmla="*/ 1542130 w 2484190"/>
                    <a:gd name="connsiteY6" fmla="*/ 85673 h 1007297"/>
                    <a:gd name="connsiteX7" fmla="*/ 1915510 w 2484190"/>
                    <a:gd name="connsiteY7" fmla="*/ 184733 h 1007297"/>
                    <a:gd name="connsiteX8" fmla="*/ 2273650 w 2484190"/>
                    <a:gd name="connsiteY8" fmla="*/ 481913 h 1007297"/>
                    <a:gd name="connsiteX9" fmla="*/ 2471770 w 2484190"/>
                    <a:gd name="connsiteY9" fmla="*/ 763853 h 1007297"/>
                    <a:gd name="connsiteX10" fmla="*/ 2403190 w 2484190"/>
                    <a:gd name="connsiteY10" fmla="*/ 969593 h 1007297"/>
                    <a:gd name="connsiteX11" fmla="*/ 1915510 w 2484190"/>
                    <a:gd name="connsiteY11" fmla="*/ 969593 h 1007297"/>
                    <a:gd name="connsiteX12" fmla="*/ 1237330 w 2484190"/>
                    <a:gd name="connsiteY12" fmla="*/ 908633 h 1007297"/>
                    <a:gd name="connsiteX13" fmla="*/ 140050 w 2484190"/>
                    <a:gd name="connsiteY13" fmla="*/ 961973 h 1007297"/>
                    <a:gd name="connsiteX14" fmla="*/ 18130 w 2484190"/>
                    <a:gd name="connsiteY14" fmla="*/ 977213 h 1007297"/>
                    <a:gd name="connsiteX0" fmla="*/ 18130 w 2484190"/>
                    <a:gd name="connsiteY0" fmla="*/ 977054 h 1007138"/>
                    <a:gd name="connsiteX1" fmla="*/ 193390 w 2484190"/>
                    <a:gd name="connsiteY1" fmla="*/ 527474 h 1007138"/>
                    <a:gd name="connsiteX2" fmla="*/ 307690 w 2484190"/>
                    <a:gd name="connsiteY2" fmla="*/ 367454 h 1007138"/>
                    <a:gd name="connsiteX3" fmla="*/ 490570 w 2484190"/>
                    <a:gd name="connsiteY3" fmla="*/ 161714 h 1007138"/>
                    <a:gd name="connsiteX4" fmla="*/ 734410 w 2484190"/>
                    <a:gd name="connsiteY4" fmla="*/ 39794 h 1007138"/>
                    <a:gd name="connsiteX5" fmla="*/ 1031590 w 2484190"/>
                    <a:gd name="connsiteY5" fmla="*/ 1694 h 1007138"/>
                    <a:gd name="connsiteX6" fmla="*/ 1542130 w 2484190"/>
                    <a:gd name="connsiteY6" fmla="*/ 85514 h 1007138"/>
                    <a:gd name="connsiteX7" fmla="*/ 1915510 w 2484190"/>
                    <a:gd name="connsiteY7" fmla="*/ 184574 h 1007138"/>
                    <a:gd name="connsiteX8" fmla="*/ 2273650 w 2484190"/>
                    <a:gd name="connsiteY8" fmla="*/ 481754 h 1007138"/>
                    <a:gd name="connsiteX9" fmla="*/ 2471770 w 2484190"/>
                    <a:gd name="connsiteY9" fmla="*/ 763694 h 1007138"/>
                    <a:gd name="connsiteX10" fmla="*/ 2403190 w 2484190"/>
                    <a:gd name="connsiteY10" fmla="*/ 969434 h 1007138"/>
                    <a:gd name="connsiteX11" fmla="*/ 1915510 w 2484190"/>
                    <a:gd name="connsiteY11" fmla="*/ 969434 h 1007138"/>
                    <a:gd name="connsiteX12" fmla="*/ 1237330 w 2484190"/>
                    <a:gd name="connsiteY12" fmla="*/ 908474 h 1007138"/>
                    <a:gd name="connsiteX13" fmla="*/ 140050 w 2484190"/>
                    <a:gd name="connsiteY13" fmla="*/ 961814 h 1007138"/>
                    <a:gd name="connsiteX14" fmla="*/ 18130 w 2484190"/>
                    <a:gd name="connsiteY14" fmla="*/ 977054 h 1007138"/>
                    <a:gd name="connsiteX0" fmla="*/ 18130 w 2463287"/>
                    <a:gd name="connsiteY0" fmla="*/ 977054 h 1007138"/>
                    <a:gd name="connsiteX1" fmla="*/ 193390 w 2463287"/>
                    <a:gd name="connsiteY1" fmla="*/ 527474 h 1007138"/>
                    <a:gd name="connsiteX2" fmla="*/ 307690 w 2463287"/>
                    <a:gd name="connsiteY2" fmla="*/ 367454 h 1007138"/>
                    <a:gd name="connsiteX3" fmla="*/ 490570 w 2463287"/>
                    <a:gd name="connsiteY3" fmla="*/ 161714 h 1007138"/>
                    <a:gd name="connsiteX4" fmla="*/ 734410 w 2463287"/>
                    <a:gd name="connsiteY4" fmla="*/ 39794 h 1007138"/>
                    <a:gd name="connsiteX5" fmla="*/ 1031590 w 2463287"/>
                    <a:gd name="connsiteY5" fmla="*/ 1694 h 1007138"/>
                    <a:gd name="connsiteX6" fmla="*/ 1542130 w 2463287"/>
                    <a:gd name="connsiteY6" fmla="*/ 85514 h 1007138"/>
                    <a:gd name="connsiteX7" fmla="*/ 1915510 w 2463287"/>
                    <a:gd name="connsiteY7" fmla="*/ 184574 h 1007138"/>
                    <a:gd name="connsiteX8" fmla="*/ 2273650 w 2463287"/>
                    <a:gd name="connsiteY8" fmla="*/ 481754 h 1007138"/>
                    <a:gd name="connsiteX9" fmla="*/ 2441290 w 2463287"/>
                    <a:gd name="connsiteY9" fmla="*/ 778934 h 1007138"/>
                    <a:gd name="connsiteX10" fmla="*/ 2403190 w 2463287"/>
                    <a:gd name="connsiteY10" fmla="*/ 969434 h 1007138"/>
                    <a:gd name="connsiteX11" fmla="*/ 1915510 w 2463287"/>
                    <a:gd name="connsiteY11" fmla="*/ 969434 h 1007138"/>
                    <a:gd name="connsiteX12" fmla="*/ 1237330 w 2463287"/>
                    <a:gd name="connsiteY12" fmla="*/ 908474 h 1007138"/>
                    <a:gd name="connsiteX13" fmla="*/ 140050 w 2463287"/>
                    <a:gd name="connsiteY13" fmla="*/ 961814 h 1007138"/>
                    <a:gd name="connsiteX14" fmla="*/ 18130 w 2463287"/>
                    <a:gd name="connsiteY14" fmla="*/ 977054 h 1007138"/>
                    <a:gd name="connsiteX0" fmla="*/ 18130 w 2463287"/>
                    <a:gd name="connsiteY0" fmla="*/ 969937 h 1000021"/>
                    <a:gd name="connsiteX1" fmla="*/ 193390 w 2463287"/>
                    <a:gd name="connsiteY1" fmla="*/ 520357 h 1000021"/>
                    <a:gd name="connsiteX2" fmla="*/ 307690 w 2463287"/>
                    <a:gd name="connsiteY2" fmla="*/ 360337 h 1000021"/>
                    <a:gd name="connsiteX3" fmla="*/ 490570 w 2463287"/>
                    <a:gd name="connsiteY3" fmla="*/ 154597 h 1000021"/>
                    <a:gd name="connsiteX4" fmla="*/ 734410 w 2463287"/>
                    <a:gd name="connsiteY4" fmla="*/ 32677 h 1000021"/>
                    <a:gd name="connsiteX5" fmla="*/ 1138270 w 2463287"/>
                    <a:gd name="connsiteY5" fmla="*/ 2197 h 1000021"/>
                    <a:gd name="connsiteX6" fmla="*/ 1542130 w 2463287"/>
                    <a:gd name="connsiteY6" fmla="*/ 78397 h 1000021"/>
                    <a:gd name="connsiteX7" fmla="*/ 1915510 w 2463287"/>
                    <a:gd name="connsiteY7" fmla="*/ 177457 h 1000021"/>
                    <a:gd name="connsiteX8" fmla="*/ 2273650 w 2463287"/>
                    <a:gd name="connsiteY8" fmla="*/ 474637 h 1000021"/>
                    <a:gd name="connsiteX9" fmla="*/ 2441290 w 2463287"/>
                    <a:gd name="connsiteY9" fmla="*/ 771817 h 1000021"/>
                    <a:gd name="connsiteX10" fmla="*/ 2403190 w 2463287"/>
                    <a:gd name="connsiteY10" fmla="*/ 962317 h 1000021"/>
                    <a:gd name="connsiteX11" fmla="*/ 1915510 w 2463287"/>
                    <a:gd name="connsiteY11" fmla="*/ 962317 h 1000021"/>
                    <a:gd name="connsiteX12" fmla="*/ 1237330 w 2463287"/>
                    <a:gd name="connsiteY12" fmla="*/ 901357 h 1000021"/>
                    <a:gd name="connsiteX13" fmla="*/ 140050 w 2463287"/>
                    <a:gd name="connsiteY13" fmla="*/ 954697 h 1000021"/>
                    <a:gd name="connsiteX14" fmla="*/ 18130 w 2463287"/>
                    <a:gd name="connsiteY14" fmla="*/ 969937 h 1000021"/>
                    <a:gd name="connsiteX0" fmla="*/ 18130 w 2463287"/>
                    <a:gd name="connsiteY0" fmla="*/ 969937 h 1000021"/>
                    <a:gd name="connsiteX1" fmla="*/ 193390 w 2463287"/>
                    <a:gd name="connsiteY1" fmla="*/ 520357 h 1000021"/>
                    <a:gd name="connsiteX2" fmla="*/ 307690 w 2463287"/>
                    <a:gd name="connsiteY2" fmla="*/ 360337 h 1000021"/>
                    <a:gd name="connsiteX3" fmla="*/ 490570 w 2463287"/>
                    <a:gd name="connsiteY3" fmla="*/ 154597 h 1000021"/>
                    <a:gd name="connsiteX4" fmla="*/ 734410 w 2463287"/>
                    <a:gd name="connsiteY4" fmla="*/ 32677 h 1000021"/>
                    <a:gd name="connsiteX5" fmla="*/ 1138270 w 2463287"/>
                    <a:gd name="connsiteY5" fmla="*/ 2197 h 1000021"/>
                    <a:gd name="connsiteX6" fmla="*/ 1542130 w 2463287"/>
                    <a:gd name="connsiteY6" fmla="*/ 78397 h 1000021"/>
                    <a:gd name="connsiteX7" fmla="*/ 1854550 w 2463287"/>
                    <a:gd name="connsiteY7" fmla="*/ 215557 h 1000021"/>
                    <a:gd name="connsiteX8" fmla="*/ 2273650 w 2463287"/>
                    <a:gd name="connsiteY8" fmla="*/ 474637 h 1000021"/>
                    <a:gd name="connsiteX9" fmla="*/ 2441290 w 2463287"/>
                    <a:gd name="connsiteY9" fmla="*/ 771817 h 1000021"/>
                    <a:gd name="connsiteX10" fmla="*/ 2403190 w 2463287"/>
                    <a:gd name="connsiteY10" fmla="*/ 962317 h 1000021"/>
                    <a:gd name="connsiteX11" fmla="*/ 1915510 w 2463287"/>
                    <a:gd name="connsiteY11" fmla="*/ 962317 h 1000021"/>
                    <a:gd name="connsiteX12" fmla="*/ 1237330 w 2463287"/>
                    <a:gd name="connsiteY12" fmla="*/ 901357 h 1000021"/>
                    <a:gd name="connsiteX13" fmla="*/ 140050 w 2463287"/>
                    <a:gd name="connsiteY13" fmla="*/ 954697 h 1000021"/>
                    <a:gd name="connsiteX14" fmla="*/ 18130 w 2463287"/>
                    <a:gd name="connsiteY14" fmla="*/ 969937 h 1000021"/>
                    <a:gd name="connsiteX0" fmla="*/ 18130 w 2463287"/>
                    <a:gd name="connsiteY0" fmla="*/ 969937 h 1000021"/>
                    <a:gd name="connsiteX1" fmla="*/ 193390 w 2463287"/>
                    <a:gd name="connsiteY1" fmla="*/ 520357 h 1000021"/>
                    <a:gd name="connsiteX2" fmla="*/ 307690 w 2463287"/>
                    <a:gd name="connsiteY2" fmla="*/ 360337 h 1000021"/>
                    <a:gd name="connsiteX3" fmla="*/ 490570 w 2463287"/>
                    <a:gd name="connsiteY3" fmla="*/ 154597 h 1000021"/>
                    <a:gd name="connsiteX4" fmla="*/ 734410 w 2463287"/>
                    <a:gd name="connsiteY4" fmla="*/ 32677 h 1000021"/>
                    <a:gd name="connsiteX5" fmla="*/ 1138270 w 2463287"/>
                    <a:gd name="connsiteY5" fmla="*/ 2197 h 1000021"/>
                    <a:gd name="connsiteX6" fmla="*/ 1542130 w 2463287"/>
                    <a:gd name="connsiteY6" fmla="*/ 78397 h 1000021"/>
                    <a:gd name="connsiteX7" fmla="*/ 1877410 w 2463287"/>
                    <a:gd name="connsiteY7" fmla="*/ 207937 h 1000021"/>
                    <a:gd name="connsiteX8" fmla="*/ 2273650 w 2463287"/>
                    <a:gd name="connsiteY8" fmla="*/ 474637 h 1000021"/>
                    <a:gd name="connsiteX9" fmla="*/ 2441290 w 2463287"/>
                    <a:gd name="connsiteY9" fmla="*/ 771817 h 1000021"/>
                    <a:gd name="connsiteX10" fmla="*/ 2403190 w 2463287"/>
                    <a:gd name="connsiteY10" fmla="*/ 962317 h 1000021"/>
                    <a:gd name="connsiteX11" fmla="*/ 1915510 w 2463287"/>
                    <a:gd name="connsiteY11" fmla="*/ 962317 h 1000021"/>
                    <a:gd name="connsiteX12" fmla="*/ 1237330 w 2463287"/>
                    <a:gd name="connsiteY12" fmla="*/ 901357 h 1000021"/>
                    <a:gd name="connsiteX13" fmla="*/ 140050 w 2463287"/>
                    <a:gd name="connsiteY13" fmla="*/ 954697 h 1000021"/>
                    <a:gd name="connsiteX14" fmla="*/ 18130 w 2463287"/>
                    <a:gd name="connsiteY14" fmla="*/ 969937 h 1000021"/>
                    <a:gd name="connsiteX0" fmla="*/ 15433 w 2460590"/>
                    <a:gd name="connsiteY0" fmla="*/ 969937 h 1004431"/>
                    <a:gd name="connsiteX1" fmla="*/ 190693 w 2460590"/>
                    <a:gd name="connsiteY1" fmla="*/ 520357 h 1004431"/>
                    <a:gd name="connsiteX2" fmla="*/ 304993 w 2460590"/>
                    <a:gd name="connsiteY2" fmla="*/ 360337 h 1004431"/>
                    <a:gd name="connsiteX3" fmla="*/ 487873 w 2460590"/>
                    <a:gd name="connsiteY3" fmla="*/ 154597 h 1004431"/>
                    <a:gd name="connsiteX4" fmla="*/ 731713 w 2460590"/>
                    <a:gd name="connsiteY4" fmla="*/ 32677 h 1004431"/>
                    <a:gd name="connsiteX5" fmla="*/ 1135573 w 2460590"/>
                    <a:gd name="connsiteY5" fmla="*/ 2197 h 1004431"/>
                    <a:gd name="connsiteX6" fmla="*/ 1539433 w 2460590"/>
                    <a:gd name="connsiteY6" fmla="*/ 78397 h 1004431"/>
                    <a:gd name="connsiteX7" fmla="*/ 1874713 w 2460590"/>
                    <a:gd name="connsiteY7" fmla="*/ 207937 h 1004431"/>
                    <a:gd name="connsiteX8" fmla="*/ 2270953 w 2460590"/>
                    <a:gd name="connsiteY8" fmla="*/ 474637 h 1004431"/>
                    <a:gd name="connsiteX9" fmla="*/ 2438593 w 2460590"/>
                    <a:gd name="connsiteY9" fmla="*/ 771817 h 1004431"/>
                    <a:gd name="connsiteX10" fmla="*/ 2400493 w 2460590"/>
                    <a:gd name="connsiteY10" fmla="*/ 962317 h 1004431"/>
                    <a:gd name="connsiteX11" fmla="*/ 1912813 w 2460590"/>
                    <a:gd name="connsiteY11" fmla="*/ 962317 h 1004431"/>
                    <a:gd name="connsiteX12" fmla="*/ 1150813 w 2460590"/>
                    <a:gd name="connsiteY12" fmla="*/ 802297 h 1004431"/>
                    <a:gd name="connsiteX13" fmla="*/ 137353 w 2460590"/>
                    <a:gd name="connsiteY13" fmla="*/ 954697 h 1004431"/>
                    <a:gd name="connsiteX14" fmla="*/ 15433 w 2460590"/>
                    <a:gd name="connsiteY14" fmla="*/ 969937 h 1004431"/>
                    <a:gd name="connsiteX0" fmla="*/ 15433 w 2460590"/>
                    <a:gd name="connsiteY0" fmla="*/ 969937 h 1004431"/>
                    <a:gd name="connsiteX1" fmla="*/ 190693 w 2460590"/>
                    <a:gd name="connsiteY1" fmla="*/ 520357 h 1004431"/>
                    <a:gd name="connsiteX2" fmla="*/ 304993 w 2460590"/>
                    <a:gd name="connsiteY2" fmla="*/ 360337 h 1004431"/>
                    <a:gd name="connsiteX3" fmla="*/ 487873 w 2460590"/>
                    <a:gd name="connsiteY3" fmla="*/ 154597 h 1004431"/>
                    <a:gd name="connsiteX4" fmla="*/ 731713 w 2460590"/>
                    <a:gd name="connsiteY4" fmla="*/ 32677 h 1004431"/>
                    <a:gd name="connsiteX5" fmla="*/ 1135573 w 2460590"/>
                    <a:gd name="connsiteY5" fmla="*/ 2197 h 1004431"/>
                    <a:gd name="connsiteX6" fmla="*/ 1539433 w 2460590"/>
                    <a:gd name="connsiteY6" fmla="*/ 78397 h 1004431"/>
                    <a:gd name="connsiteX7" fmla="*/ 1874713 w 2460590"/>
                    <a:gd name="connsiteY7" fmla="*/ 207937 h 1004431"/>
                    <a:gd name="connsiteX8" fmla="*/ 2270953 w 2460590"/>
                    <a:gd name="connsiteY8" fmla="*/ 474637 h 1004431"/>
                    <a:gd name="connsiteX9" fmla="*/ 2438593 w 2460590"/>
                    <a:gd name="connsiteY9" fmla="*/ 771817 h 1004431"/>
                    <a:gd name="connsiteX10" fmla="*/ 2400493 w 2460590"/>
                    <a:gd name="connsiteY10" fmla="*/ 962317 h 1004431"/>
                    <a:gd name="connsiteX11" fmla="*/ 1912813 w 2460590"/>
                    <a:gd name="connsiteY11" fmla="*/ 962317 h 1004431"/>
                    <a:gd name="connsiteX12" fmla="*/ 1150813 w 2460590"/>
                    <a:gd name="connsiteY12" fmla="*/ 802297 h 1004431"/>
                    <a:gd name="connsiteX13" fmla="*/ 137353 w 2460590"/>
                    <a:gd name="connsiteY13" fmla="*/ 954697 h 1004431"/>
                    <a:gd name="connsiteX14" fmla="*/ 15433 w 2460590"/>
                    <a:gd name="connsiteY14" fmla="*/ 969937 h 1004431"/>
                    <a:gd name="connsiteX0" fmla="*/ 14327 w 2459484"/>
                    <a:gd name="connsiteY0" fmla="*/ 969937 h 1007307"/>
                    <a:gd name="connsiteX1" fmla="*/ 189587 w 2459484"/>
                    <a:gd name="connsiteY1" fmla="*/ 520357 h 1007307"/>
                    <a:gd name="connsiteX2" fmla="*/ 303887 w 2459484"/>
                    <a:gd name="connsiteY2" fmla="*/ 360337 h 1007307"/>
                    <a:gd name="connsiteX3" fmla="*/ 486767 w 2459484"/>
                    <a:gd name="connsiteY3" fmla="*/ 154597 h 1007307"/>
                    <a:gd name="connsiteX4" fmla="*/ 730607 w 2459484"/>
                    <a:gd name="connsiteY4" fmla="*/ 32677 h 1007307"/>
                    <a:gd name="connsiteX5" fmla="*/ 1134467 w 2459484"/>
                    <a:gd name="connsiteY5" fmla="*/ 2197 h 1007307"/>
                    <a:gd name="connsiteX6" fmla="*/ 1538327 w 2459484"/>
                    <a:gd name="connsiteY6" fmla="*/ 78397 h 1007307"/>
                    <a:gd name="connsiteX7" fmla="*/ 1873607 w 2459484"/>
                    <a:gd name="connsiteY7" fmla="*/ 207937 h 1007307"/>
                    <a:gd name="connsiteX8" fmla="*/ 2269847 w 2459484"/>
                    <a:gd name="connsiteY8" fmla="*/ 474637 h 1007307"/>
                    <a:gd name="connsiteX9" fmla="*/ 2437487 w 2459484"/>
                    <a:gd name="connsiteY9" fmla="*/ 771817 h 1007307"/>
                    <a:gd name="connsiteX10" fmla="*/ 2399387 w 2459484"/>
                    <a:gd name="connsiteY10" fmla="*/ 962317 h 1007307"/>
                    <a:gd name="connsiteX11" fmla="*/ 1911707 w 2459484"/>
                    <a:gd name="connsiteY11" fmla="*/ 962317 h 1007307"/>
                    <a:gd name="connsiteX12" fmla="*/ 1126847 w 2459484"/>
                    <a:gd name="connsiteY12" fmla="*/ 733717 h 1007307"/>
                    <a:gd name="connsiteX13" fmla="*/ 136247 w 2459484"/>
                    <a:gd name="connsiteY13" fmla="*/ 954697 h 1007307"/>
                    <a:gd name="connsiteX14" fmla="*/ 14327 w 2459484"/>
                    <a:gd name="connsiteY14" fmla="*/ 969937 h 1007307"/>
                    <a:gd name="connsiteX0" fmla="*/ 14327 w 2459484"/>
                    <a:gd name="connsiteY0" fmla="*/ 969937 h 1007307"/>
                    <a:gd name="connsiteX1" fmla="*/ 189587 w 2459484"/>
                    <a:gd name="connsiteY1" fmla="*/ 520357 h 1007307"/>
                    <a:gd name="connsiteX2" fmla="*/ 303887 w 2459484"/>
                    <a:gd name="connsiteY2" fmla="*/ 360337 h 1007307"/>
                    <a:gd name="connsiteX3" fmla="*/ 486767 w 2459484"/>
                    <a:gd name="connsiteY3" fmla="*/ 154597 h 1007307"/>
                    <a:gd name="connsiteX4" fmla="*/ 730607 w 2459484"/>
                    <a:gd name="connsiteY4" fmla="*/ 32677 h 1007307"/>
                    <a:gd name="connsiteX5" fmla="*/ 1134467 w 2459484"/>
                    <a:gd name="connsiteY5" fmla="*/ 2197 h 1007307"/>
                    <a:gd name="connsiteX6" fmla="*/ 1538327 w 2459484"/>
                    <a:gd name="connsiteY6" fmla="*/ 78397 h 1007307"/>
                    <a:gd name="connsiteX7" fmla="*/ 1873607 w 2459484"/>
                    <a:gd name="connsiteY7" fmla="*/ 207937 h 1007307"/>
                    <a:gd name="connsiteX8" fmla="*/ 2269847 w 2459484"/>
                    <a:gd name="connsiteY8" fmla="*/ 474637 h 1007307"/>
                    <a:gd name="connsiteX9" fmla="*/ 2437487 w 2459484"/>
                    <a:gd name="connsiteY9" fmla="*/ 771817 h 1007307"/>
                    <a:gd name="connsiteX10" fmla="*/ 2399387 w 2459484"/>
                    <a:gd name="connsiteY10" fmla="*/ 962317 h 1007307"/>
                    <a:gd name="connsiteX11" fmla="*/ 1911707 w 2459484"/>
                    <a:gd name="connsiteY11" fmla="*/ 962317 h 1007307"/>
                    <a:gd name="connsiteX12" fmla="*/ 1126847 w 2459484"/>
                    <a:gd name="connsiteY12" fmla="*/ 733717 h 1007307"/>
                    <a:gd name="connsiteX13" fmla="*/ 136247 w 2459484"/>
                    <a:gd name="connsiteY13" fmla="*/ 954697 h 1007307"/>
                    <a:gd name="connsiteX14" fmla="*/ 14327 w 2459484"/>
                    <a:gd name="connsiteY14" fmla="*/ 969937 h 1007307"/>
                    <a:gd name="connsiteX0" fmla="*/ 9944 w 2455101"/>
                    <a:gd name="connsiteY0" fmla="*/ 969937 h 1012358"/>
                    <a:gd name="connsiteX1" fmla="*/ 185204 w 2455101"/>
                    <a:gd name="connsiteY1" fmla="*/ 520357 h 1012358"/>
                    <a:gd name="connsiteX2" fmla="*/ 299504 w 2455101"/>
                    <a:gd name="connsiteY2" fmla="*/ 360337 h 1012358"/>
                    <a:gd name="connsiteX3" fmla="*/ 482384 w 2455101"/>
                    <a:gd name="connsiteY3" fmla="*/ 154597 h 1012358"/>
                    <a:gd name="connsiteX4" fmla="*/ 726224 w 2455101"/>
                    <a:gd name="connsiteY4" fmla="*/ 32677 h 1012358"/>
                    <a:gd name="connsiteX5" fmla="*/ 1130084 w 2455101"/>
                    <a:gd name="connsiteY5" fmla="*/ 2197 h 1012358"/>
                    <a:gd name="connsiteX6" fmla="*/ 1533944 w 2455101"/>
                    <a:gd name="connsiteY6" fmla="*/ 78397 h 1012358"/>
                    <a:gd name="connsiteX7" fmla="*/ 1869224 w 2455101"/>
                    <a:gd name="connsiteY7" fmla="*/ 207937 h 1012358"/>
                    <a:gd name="connsiteX8" fmla="*/ 2265464 w 2455101"/>
                    <a:gd name="connsiteY8" fmla="*/ 474637 h 1012358"/>
                    <a:gd name="connsiteX9" fmla="*/ 2433104 w 2455101"/>
                    <a:gd name="connsiteY9" fmla="*/ 771817 h 1012358"/>
                    <a:gd name="connsiteX10" fmla="*/ 2395004 w 2455101"/>
                    <a:gd name="connsiteY10" fmla="*/ 962317 h 1012358"/>
                    <a:gd name="connsiteX11" fmla="*/ 1907324 w 2455101"/>
                    <a:gd name="connsiteY11" fmla="*/ 962317 h 1012358"/>
                    <a:gd name="connsiteX12" fmla="*/ 1023404 w 2455101"/>
                    <a:gd name="connsiteY12" fmla="*/ 627037 h 1012358"/>
                    <a:gd name="connsiteX13" fmla="*/ 131864 w 2455101"/>
                    <a:gd name="connsiteY13" fmla="*/ 954697 h 1012358"/>
                    <a:gd name="connsiteX14" fmla="*/ 9944 w 2455101"/>
                    <a:gd name="connsiteY14" fmla="*/ 969937 h 1012358"/>
                    <a:gd name="connsiteX0" fmla="*/ 9944 w 2455101"/>
                    <a:gd name="connsiteY0" fmla="*/ 969937 h 1012358"/>
                    <a:gd name="connsiteX1" fmla="*/ 185204 w 2455101"/>
                    <a:gd name="connsiteY1" fmla="*/ 520357 h 1012358"/>
                    <a:gd name="connsiteX2" fmla="*/ 299504 w 2455101"/>
                    <a:gd name="connsiteY2" fmla="*/ 360337 h 1012358"/>
                    <a:gd name="connsiteX3" fmla="*/ 482384 w 2455101"/>
                    <a:gd name="connsiteY3" fmla="*/ 154597 h 1012358"/>
                    <a:gd name="connsiteX4" fmla="*/ 726224 w 2455101"/>
                    <a:gd name="connsiteY4" fmla="*/ 32677 h 1012358"/>
                    <a:gd name="connsiteX5" fmla="*/ 1130084 w 2455101"/>
                    <a:gd name="connsiteY5" fmla="*/ 2197 h 1012358"/>
                    <a:gd name="connsiteX6" fmla="*/ 1533944 w 2455101"/>
                    <a:gd name="connsiteY6" fmla="*/ 78397 h 1012358"/>
                    <a:gd name="connsiteX7" fmla="*/ 1869224 w 2455101"/>
                    <a:gd name="connsiteY7" fmla="*/ 207937 h 1012358"/>
                    <a:gd name="connsiteX8" fmla="*/ 2265464 w 2455101"/>
                    <a:gd name="connsiteY8" fmla="*/ 474637 h 1012358"/>
                    <a:gd name="connsiteX9" fmla="*/ 2433104 w 2455101"/>
                    <a:gd name="connsiteY9" fmla="*/ 771817 h 1012358"/>
                    <a:gd name="connsiteX10" fmla="*/ 2395004 w 2455101"/>
                    <a:gd name="connsiteY10" fmla="*/ 962317 h 1012358"/>
                    <a:gd name="connsiteX11" fmla="*/ 1907324 w 2455101"/>
                    <a:gd name="connsiteY11" fmla="*/ 962317 h 1012358"/>
                    <a:gd name="connsiteX12" fmla="*/ 1023404 w 2455101"/>
                    <a:gd name="connsiteY12" fmla="*/ 627037 h 1012358"/>
                    <a:gd name="connsiteX13" fmla="*/ 131864 w 2455101"/>
                    <a:gd name="connsiteY13" fmla="*/ 954697 h 1012358"/>
                    <a:gd name="connsiteX14" fmla="*/ 9944 w 2455101"/>
                    <a:gd name="connsiteY14" fmla="*/ 969937 h 1012358"/>
                    <a:gd name="connsiteX0" fmla="*/ 967 w 2446124"/>
                    <a:gd name="connsiteY0" fmla="*/ 969937 h 1001843"/>
                    <a:gd name="connsiteX1" fmla="*/ 176227 w 2446124"/>
                    <a:gd name="connsiteY1" fmla="*/ 520357 h 1001843"/>
                    <a:gd name="connsiteX2" fmla="*/ 290527 w 2446124"/>
                    <a:gd name="connsiteY2" fmla="*/ 360337 h 1001843"/>
                    <a:gd name="connsiteX3" fmla="*/ 473407 w 2446124"/>
                    <a:gd name="connsiteY3" fmla="*/ 154597 h 1001843"/>
                    <a:gd name="connsiteX4" fmla="*/ 717247 w 2446124"/>
                    <a:gd name="connsiteY4" fmla="*/ 32677 h 1001843"/>
                    <a:gd name="connsiteX5" fmla="*/ 1121107 w 2446124"/>
                    <a:gd name="connsiteY5" fmla="*/ 2197 h 1001843"/>
                    <a:gd name="connsiteX6" fmla="*/ 1524967 w 2446124"/>
                    <a:gd name="connsiteY6" fmla="*/ 78397 h 1001843"/>
                    <a:gd name="connsiteX7" fmla="*/ 1860247 w 2446124"/>
                    <a:gd name="connsiteY7" fmla="*/ 207937 h 1001843"/>
                    <a:gd name="connsiteX8" fmla="*/ 2256487 w 2446124"/>
                    <a:gd name="connsiteY8" fmla="*/ 474637 h 1001843"/>
                    <a:gd name="connsiteX9" fmla="*/ 2424127 w 2446124"/>
                    <a:gd name="connsiteY9" fmla="*/ 771817 h 1001843"/>
                    <a:gd name="connsiteX10" fmla="*/ 2386027 w 2446124"/>
                    <a:gd name="connsiteY10" fmla="*/ 962317 h 1001843"/>
                    <a:gd name="connsiteX11" fmla="*/ 1898347 w 2446124"/>
                    <a:gd name="connsiteY11" fmla="*/ 962317 h 1001843"/>
                    <a:gd name="connsiteX12" fmla="*/ 1014427 w 2446124"/>
                    <a:gd name="connsiteY12" fmla="*/ 627037 h 1001843"/>
                    <a:gd name="connsiteX13" fmla="*/ 465787 w 2446124"/>
                    <a:gd name="connsiteY13" fmla="*/ 870875 h 1001843"/>
                    <a:gd name="connsiteX14" fmla="*/ 122887 w 2446124"/>
                    <a:gd name="connsiteY14" fmla="*/ 954697 h 1001843"/>
                    <a:gd name="connsiteX15" fmla="*/ 967 w 2446124"/>
                    <a:gd name="connsiteY15" fmla="*/ 969937 h 1001843"/>
                    <a:gd name="connsiteX0" fmla="*/ 1026 w 2446183"/>
                    <a:gd name="connsiteY0" fmla="*/ 969937 h 1000021"/>
                    <a:gd name="connsiteX1" fmla="*/ 176286 w 2446183"/>
                    <a:gd name="connsiteY1" fmla="*/ 520357 h 1000021"/>
                    <a:gd name="connsiteX2" fmla="*/ 290586 w 2446183"/>
                    <a:gd name="connsiteY2" fmla="*/ 360337 h 1000021"/>
                    <a:gd name="connsiteX3" fmla="*/ 473466 w 2446183"/>
                    <a:gd name="connsiteY3" fmla="*/ 154597 h 1000021"/>
                    <a:gd name="connsiteX4" fmla="*/ 717306 w 2446183"/>
                    <a:gd name="connsiteY4" fmla="*/ 32677 h 1000021"/>
                    <a:gd name="connsiteX5" fmla="*/ 1121166 w 2446183"/>
                    <a:gd name="connsiteY5" fmla="*/ 2197 h 1000021"/>
                    <a:gd name="connsiteX6" fmla="*/ 1525026 w 2446183"/>
                    <a:gd name="connsiteY6" fmla="*/ 78397 h 1000021"/>
                    <a:gd name="connsiteX7" fmla="*/ 1860306 w 2446183"/>
                    <a:gd name="connsiteY7" fmla="*/ 207937 h 1000021"/>
                    <a:gd name="connsiteX8" fmla="*/ 2256546 w 2446183"/>
                    <a:gd name="connsiteY8" fmla="*/ 474637 h 1000021"/>
                    <a:gd name="connsiteX9" fmla="*/ 2424186 w 2446183"/>
                    <a:gd name="connsiteY9" fmla="*/ 771817 h 1000021"/>
                    <a:gd name="connsiteX10" fmla="*/ 2386086 w 2446183"/>
                    <a:gd name="connsiteY10" fmla="*/ 962317 h 1000021"/>
                    <a:gd name="connsiteX11" fmla="*/ 1898406 w 2446183"/>
                    <a:gd name="connsiteY11" fmla="*/ 962317 h 1000021"/>
                    <a:gd name="connsiteX12" fmla="*/ 1014486 w 2446183"/>
                    <a:gd name="connsiteY12" fmla="*/ 627037 h 1000021"/>
                    <a:gd name="connsiteX13" fmla="*/ 488706 w 2446183"/>
                    <a:gd name="connsiteY13" fmla="*/ 924215 h 1000021"/>
                    <a:gd name="connsiteX14" fmla="*/ 122946 w 2446183"/>
                    <a:gd name="connsiteY14" fmla="*/ 954697 h 1000021"/>
                    <a:gd name="connsiteX15" fmla="*/ 1026 w 2446183"/>
                    <a:gd name="connsiteY15" fmla="*/ 969937 h 1000021"/>
                    <a:gd name="connsiteX0" fmla="*/ 1026 w 2446183"/>
                    <a:gd name="connsiteY0" fmla="*/ 969937 h 1000021"/>
                    <a:gd name="connsiteX1" fmla="*/ 176286 w 2446183"/>
                    <a:gd name="connsiteY1" fmla="*/ 520357 h 1000021"/>
                    <a:gd name="connsiteX2" fmla="*/ 290586 w 2446183"/>
                    <a:gd name="connsiteY2" fmla="*/ 360337 h 1000021"/>
                    <a:gd name="connsiteX3" fmla="*/ 473466 w 2446183"/>
                    <a:gd name="connsiteY3" fmla="*/ 154597 h 1000021"/>
                    <a:gd name="connsiteX4" fmla="*/ 717306 w 2446183"/>
                    <a:gd name="connsiteY4" fmla="*/ 32677 h 1000021"/>
                    <a:gd name="connsiteX5" fmla="*/ 1121166 w 2446183"/>
                    <a:gd name="connsiteY5" fmla="*/ 2197 h 1000021"/>
                    <a:gd name="connsiteX6" fmla="*/ 1525026 w 2446183"/>
                    <a:gd name="connsiteY6" fmla="*/ 78397 h 1000021"/>
                    <a:gd name="connsiteX7" fmla="*/ 1860306 w 2446183"/>
                    <a:gd name="connsiteY7" fmla="*/ 207937 h 1000021"/>
                    <a:gd name="connsiteX8" fmla="*/ 2256546 w 2446183"/>
                    <a:gd name="connsiteY8" fmla="*/ 474637 h 1000021"/>
                    <a:gd name="connsiteX9" fmla="*/ 2424186 w 2446183"/>
                    <a:gd name="connsiteY9" fmla="*/ 771817 h 1000021"/>
                    <a:gd name="connsiteX10" fmla="*/ 2386086 w 2446183"/>
                    <a:gd name="connsiteY10" fmla="*/ 962317 h 1000021"/>
                    <a:gd name="connsiteX11" fmla="*/ 1898406 w 2446183"/>
                    <a:gd name="connsiteY11" fmla="*/ 962317 h 1000021"/>
                    <a:gd name="connsiteX12" fmla="*/ 1425966 w 2446183"/>
                    <a:gd name="connsiteY12" fmla="*/ 794676 h 1000021"/>
                    <a:gd name="connsiteX13" fmla="*/ 1014486 w 2446183"/>
                    <a:gd name="connsiteY13" fmla="*/ 627037 h 1000021"/>
                    <a:gd name="connsiteX14" fmla="*/ 488706 w 2446183"/>
                    <a:gd name="connsiteY14" fmla="*/ 924215 h 1000021"/>
                    <a:gd name="connsiteX15" fmla="*/ 122946 w 2446183"/>
                    <a:gd name="connsiteY15" fmla="*/ 954697 h 1000021"/>
                    <a:gd name="connsiteX16" fmla="*/ 1026 w 2446183"/>
                    <a:gd name="connsiteY16" fmla="*/ 969937 h 1000021"/>
                    <a:gd name="connsiteX0" fmla="*/ 1505 w 2446662"/>
                    <a:gd name="connsiteY0" fmla="*/ 969937 h 1001306"/>
                    <a:gd name="connsiteX1" fmla="*/ 176765 w 2446662"/>
                    <a:gd name="connsiteY1" fmla="*/ 520357 h 1001306"/>
                    <a:gd name="connsiteX2" fmla="*/ 291065 w 2446662"/>
                    <a:gd name="connsiteY2" fmla="*/ 360337 h 1001306"/>
                    <a:gd name="connsiteX3" fmla="*/ 473945 w 2446662"/>
                    <a:gd name="connsiteY3" fmla="*/ 154597 h 1001306"/>
                    <a:gd name="connsiteX4" fmla="*/ 717785 w 2446662"/>
                    <a:gd name="connsiteY4" fmla="*/ 32677 h 1001306"/>
                    <a:gd name="connsiteX5" fmla="*/ 1121645 w 2446662"/>
                    <a:gd name="connsiteY5" fmla="*/ 2197 h 1001306"/>
                    <a:gd name="connsiteX6" fmla="*/ 1525505 w 2446662"/>
                    <a:gd name="connsiteY6" fmla="*/ 78397 h 1001306"/>
                    <a:gd name="connsiteX7" fmla="*/ 1860785 w 2446662"/>
                    <a:gd name="connsiteY7" fmla="*/ 207937 h 1001306"/>
                    <a:gd name="connsiteX8" fmla="*/ 2257025 w 2446662"/>
                    <a:gd name="connsiteY8" fmla="*/ 474637 h 1001306"/>
                    <a:gd name="connsiteX9" fmla="*/ 2424665 w 2446662"/>
                    <a:gd name="connsiteY9" fmla="*/ 771817 h 1001306"/>
                    <a:gd name="connsiteX10" fmla="*/ 2386565 w 2446662"/>
                    <a:gd name="connsiteY10" fmla="*/ 962317 h 1001306"/>
                    <a:gd name="connsiteX11" fmla="*/ 1898885 w 2446662"/>
                    <a:gd name="connsiteY11" fmla="*/ 962317 h 1001306"/>
                    <a:gd name="connsiteX12" fmla="*/ 1426445 w 2446662"/>
                    <a:gd name="connsiteY12" fmla="*/ 794676 h 1001306"/>
                    <a:gd name="connsiteX13" fmla="*/ 1014965 w 2446662"/>
                    <a:gd name="connsiteY13" fmla="*/ 627037 h 1001306"/>
                    <a:gd name="connsiteX14" fmla="*/ 611105 w 2446662"/>
                    <a:gd name="connsiteY14" fmla="*/ 886115 h 1001306"/>
                    <a:gd name="connsiteX15" fmla="*/ 123425 w 2446662"/>
                    <a:gd name="connsiteY15" fmla="*/ 954697 h 1001306"/>
                    <a:gd name="connsiteX16" fmla="*/ 1505 w 2446662"/>
                    <a:gd name="connsiteY16" fmla="*/ 969937 h 1001306"/>
                    <a:gd name="connsiteX0" fmla="*/ 1027 w 2446184"/>
                    <a:gd name="connsiteY0" fmla="*/ 969937 h 1000021"/>
                    <a:gd name="connsiteX1" fmla="*/ 176287 w 2446184"/>
                    <a:gd name="connsiteY1" fmla="*/ 520357 h 1000021"/>
                    <a:gd name="connsiteX2" fmla="*/ 290587 w 2446184"/>
                    <a:gd name="connsiteY2" fmla="*/ 360337 h 1000021"/>
                    <a:gd name="connsiteX3" fmla="*/ 473467 w 2446184"/>
                    <a:gd name="connsiteY3" fmla="*/ 154597 h 1000021"/>
                    <a:gd name="connsiteX4" fmla="*/ 717307 w 2446184"/>
                    <a:gd name="connsiteY4" fmla="*/ 32677 h 1000021"/>
                    <a:gd name="connsiteX5" fmla="*/ 1121167 w 2446184"/>
                    <a:gd name="connsiteY5" fmla="*/ 2197 h 1000021"/>
                    <a:gd name="connsiteX6" fmla="*/ 1525027 w 2446184"/>
                    <a:gd name="connsiteY6" fmla="*/ 78397 h 1000021"/>
                    <a:gd name="connsiteX7" fmla="*/ 1860307 w 2446184"/>
                    <a:gd name="connsiteY7" fmla="*/ 207937 h 1000021"/>
                    <a:gd name="connsiteX8" fmla="*/ 2256547 w 2446184"/>
                    <a:gd name="connsiteY8" fmla="*/ 474637 h 1000021"/>
                    <a:gd name="connsiteX9" fmla="*/ 2424187 w 2446184"/>
                    <a:gd name="connsiteY9" fmla="*/ 771817 h 1000021"/>
                    <a:gd name="connsiteX10" fmla="*/ 2386087 w 2446184"/>
                    <a:gd name="connsiteY10" fmla="*/ 962317 h 1000021"/>
                    <a:gd name="connsiteX11" fmla="*/ 1898407 w 2446184"/>
                    <a:gd name="connsiteY11" fmla="*/ 962317 h 1000021"/>
                    <a:gd name="connsiteX12" fmla="*/ 1425967 w 2446184"/>
                    <a:gd name="connsiteY12" fmla="*/ 794676 h 1000021"/>
                    <a:gd name="connsiteX13" fmla="*/ 1014487 w 2446184"/>
                    <a:gd name="connsiteY13" fmla="*/ 627037 h 1000021"/>
                    <a:gd name="connsiteX14" fmla="*/ 488707 w 2446184"/>
                    <a:gd name="connsiteY14" fmla="*/ 924215 h 1000021"/>
                    <a:gd name="connsiteX15" fmla="*/ 122947 w 2446184"/>
                    <a:gd name="connsiteY15" fmla="*/ 954697 h 1000021"/>
                    <a:gd name="connsiteX16" fmla="*/ 1027 w 2446184"/>
                    <a:gd name="connsiteY16" fmla="*/ 969937 h 1000021"/>
                    <a:gd name="connsiteX0" fmla="*/ 1225 w 2446382"/>
                    <a:gd name="connsiteY0" fmla="*/ 969937 h 999774"/>
                    <a:gd name="connsiteX1" fmla="*/ 176485 w 2446382"/>
                    <a:gd name="connsiteY1" fmla="*/ 520357 h 999774"/>
                    <a:gd name="connsiteX2" fmla="*/ 290785 w 2446382"/>
                    <a:gd name="connsiteY2" fmla="*/ 360337 h 999774"/>
                    <a:gd name="connsiteX3" fmla="*/ 473665 w 2446382"/>
                    <a:gd name="connsiteY3" fmla="*/ 154597 h 999774"/>
                    <a:gd name="connsiteX4" fmla="*/ 717505 w 2446382"/>
                    <a:gd name="connsiteY4" fmla="*/ 32677 h 999774"/>
                    <a:gd name="connsiteX5" fmla="*/ 1121365 w 2446382"/>
                    <a:gd name="connsiteY5" fmla="*/ 2197 h 999774"/>
                    <a:gd name="connsiteX6" fmla="*/ 1525225 w 2446382"/>
                    <a:gd name="connsiteY6" fmla="*/ 78397 h 999774"/>
                    <a:gd name="connsiteX7" fmla="*/ 1860505 w 2446382"/>
                    <a:gd name="connsiteY7" fmla="*/ 207937 h 999774"/>
                    <a:gd name="connsiteX8" fmla="*/ 2256745 w 2446382"/>
                    <a:gd name="connsiteY8" fmla="*/ 474637 h 999774"/>
                    <a:gd name="connsiteX9" fmla="*/ 2424385 w 2446382"/>
                    <a:gd name="connsiteY9" fmla="*/ 771817 h 999774"/>
                    <a:gd name="connsiteX10" fmla="*/ 2386285 w 2446382"/>
                    <a:gd name="connsiteY10" fmla="*/ 962317 h 999774"/>
                    <a:gd name="connsiteX11" fmla="*/ 1898605 w 2446382"/>
                    <a:gd name="connsiteY11" fmla="*/ 962317 h 999774"/>
                    <a:gd name="connsiteX12" fmla="*/ 1426165 w 2446382"/>
                    <a:gd name="connsiteY12" fmla="*/ 794676 h 999774"/>
                    <a:gd name="connsiteX13" fmla="*/ 1014685 w 2446382"/>
                    <a:gd name="connsiteY13" fmla="*/ 627037 h 999774"/>
                    <a:gd name="connsiteX14" fmla="*/ 549865 w 2446382"/>
                    <a:gd name="connsiteY14" fmla="*/ 931835 h 999774"/>
                    <a:gd name="connsiteX15" fmla="*/ 123145 w 2446382"/>
                    <a:gd name="connsiteY15" fmla="*/ 954697 h 999774"/>
                    <a:gd name="connsiteX16" fmla="*/ 1225 w 2446382"/>
                    <a:gd name="connsiteY16" fmla="*/ 969937 h 999774"/>
                    <a:gd name="connsiteX0" fmla="*/ 1225 w 2446382"/>
                    <a:gd name="connsiteY0" fmla="*/ 969937 h 999774"/>
                    <a:gd name="connsiteX1" fmla="*/ 176485 w 2446382"/>
                    <a:gd name="connsiteY1" fmla="*/ 520357 h 999774"/>
                    <a:gd name="connsiteX2" fmla="*/ 290785 w 2446382"/>
                    <a:gd name="connsiteY2" fmla="*/ 360337 h 999774"/>
                    <a:gd name="connsiteX3" fmla="*/ 473665 w 2446382"/>
                    <a:gd name="connsiteY3" fmla="*/ 154597 h 999774"/>
                    <a:gd name="connsiteX4" fmla="*/ 717505 w 2446382"/>
                    <a:gd name="connsiteY4" fmla="*/ 32677 h 999774"/>
                    <a:gd name="connsiteX5" fmla="*/ 1121365 w 2446382"/>
                    <a:gd name="connsiteY5" fmla="*/ 2197 h 999774"/>
                    <a:gd name="connsiteX6" fmla="*/ 1525225 w 2446382"/>
                    <a:gd name="connsiteY6" fmla="*/ 78397 h 999774"/>
                    <a:gd name="connsiteX7" fmla="*/ 1860505 w 2446382"/>
                    <a:gd name="connsiteY7" fmla="*/ 207937 h 999774"/>
                    <a:gd name="connsiteX8" fmla="*/ 2256745 w 2446382"/>
                    <a:gd name="connsiteY8" fmla="*/ 474637 h 999774"/>
                    <a:gd name="connsiteX9" fmla="*/ 2424385 w 2446382"/>
                    <a:gd name="connsiteY9" fmla="*/ 771817 h 999774"/>
                    <a:gd name="connsiteX10" fmla="*/ 2386285 w 2446382"/>
                    <a:gd name="connsiteY10" fmla="*/ 962317 h 999774"/>
                    <a:gd name="connsiteX11" fmla="*/ 1898605 w 2446382"/>
                    <a:gd name="connsiteY11" fmla="*/ 962317 h 999774"/>
                    <a:gd name="connsiteX12" fmla="*/ 1426165 w 2446382"/>
                    <a:gd name="connsiteY12" fmla="*/ 794676 h 999774"/>
                    <a:gd name="connsiteX13" fmla="*/ 1014685 w 2446382"/>
                    <a:gd name="connsiteY13" fmla="*/ 627037 h 999774"/>
                    <a:gd name="connsiteX14" fmla="*/ 549865 w 2446382"/>
                    <a:gd name="connsiteY14" fmla="*/ 931835 h 999774"/>
                    <a:gd name="connsiteX15" fmla="*/ 123145 w 2446382"/>
                    <a:gd name="connsiteY15" fmla="*/ 954697 h 999774"/>
                    <a:gd name="connsiteX16" fmla="*/ 1225 w 2446382"/>
                    <a:gd name="connsiteY16" fmla="*/ 969937 h 999774"/>
                    <a:gd name="connsiteX0" fmla="*/ 1352 w 2446509"/>
                    <a:gd name="connsiteY0" fmla="*/ 969937 h 999530"/>
                    <a:gd name="connsiteX1" fmla="*/ 176612 w 2446509"/>
                    <a:gd name="connsiteY1" fmla="*/ 520357 h 999530"/>
                    <a:gd name="connsiteX2" fmla="*/ 290912 w 2446509"/>
                    <a:gd name="connsiteY2" fmla="*/ 360337 h 999530"/>
                    <a:gd name="connsiteX3" fmla="*/ 473792 w 2446509"/>
                    <a:gd name="connsiteY3" fmla="*/ 154597 h 999530"/>
                    <a:gd name="connsiteX4" fmla="*/ 717632 w 2446509"/>
                    <a:gd name="connsiteY4" fmla="*/ 32677 h 999530"/>
                    <a:gd name="connsiteX5" fmla="*/ 1121492 w 2446509"/>
                    <a:gd name="connsiteY5" fmla="*/ 2197 h 999530"/>
                    <a:gd name="connsiteX6" fmla="*/ 1525352 w 2446509"/>
                    <a:gd name="connsiteY6" fmla="*/ 78397 h 999530"/>
                    <a:gd name="connsiteX7" fmla="*/ 1860632 w 2446509"/>
                    <a:gd name="connsiteY7" fmla="*/ 207937 h 999530"/>
                    <a:gd name="connsiteX8" fmla="*/ 2256872 w 2446509"/>
                    <a:gd name="connsiteY8" fmla="*/ 474637 h 999530"/>
                    <a:gd name="connsiteX9" fmla="*/ 2424512 w 2446509"/>
                    <a:gd name="connsiteY9" fmla="*/ 771817 h 999530"/>
                    <a:gd name="connsiteX10" fmla="*/ 2386412 w 2446509"/>
                    <a:gd name="connsiteY10" fmla="*/ 962317 h 999530"/>
                    <a:gd name="connsiteX11" fmla="*/ 1898732 w 2446509"/>
                    <a:gd name="connsiteY11" fmla="*/ 962317 h 999530"/>
                    <a:gd name="connsiteX12" fmla="*/ 1426292 w 2446509"/>
                    <a:gd name="connsiteY12" fmla="*/ 794676 h 999530"/>
                    <a:gd name="connsiteX13" fmla="*/ 1014812 w 2446509"/>
                    <a:gd name="connsiteY13" fmla="*/ 627037 h 999530"/>
                    <a:gd name="connsiteX14" fmla="*/ 580472 w 2446509"/>
                    <a:gd name="connsiteY14" fmla="*/ 939455 h 999530"/>
                    <a:gd name="connsiteX15" fmla="*/ 123272 w 2446509"/>
                    <a:gd name="connsiteY15" fmla="*/ 954697 h 999530"/>
                    <a:gd name="connsiteX16" fmla="*/ 1352 w 2446509"/>
                    <a:gd name="connsiteY16" fmla="*/ 969937 h 999530"/>
                    <a:gd name="connsiteX0" fmla="*/ 1832 w 2431749"/>
                    <a:gd name="connsiteY0" fmla="*/ 947077 h 984723"/>
                    <a:gd name="connsiteX1" fmla="*/ 161852 w 2431749"/>
                    <a:gd name="connsiteY1" fmla="*/ 520357 h 984723"/>
                    <a:gd name="connsiteX2" fmla="*/ 276152 w 2431749"/>
                    <a:gd name="connsiteY2" fmla="*/ 360337 h 984723"/>
                    <a:gd name="connsiteX3" fmla="*/ 459032 w 2431749"/>
                    <a:gd name="connsiteY3" fmla="*/ 154597 h 984723"/>
                    <a:gd name="connsiteX4" fmla="*/ 702872 w 2431749"/>
                    <a:gd name="connsiteY4" fmla="*/ 32677 h 984723"/>
                    <a:gd name="connsiteX5" fmla="*/ 1106732 w 2431749"/>
                    <a:gd name="connsiteY5" fmla="*/ 2197 h 984723"/>
                    <a:gd name="connsiteX6" fmla="*/ 1510592 w 2431749"/>
                    <a:gd name="connsiteY6" fmla="*/ 78397 h 984723"/>
                    <a:gd name="connsiteX7" fmla="*/ 1845872 w 2431749"/>
                    <a:gd name="connsiteY7" fmla="*/ 207937 h 984723"/>
                    <a:gd name="connsiteX8" fmla="*/ 2242112 w 2431749"/>
                    <a:gd name="connsiteY8" fmla="*/ 474637 h 984723"/>
                    <a:gd name="connsiteX9" fmla="*/ 2409752 w 2431749"/>
                    <a:gd name="connsiteY9" fmla="*/ 771817 h 984723"/>
                    <a:gd name="connsiteX10" fmla="*/ 2371652 w 2431749"/>
                    <a:gd name="connsiteY10" fmla="*/ 962317 h 984723"/>
                    <a:gd name="connsiteX11" fmla="*/ 1883972 w 2431749"/>
                    <a:gd name="connsiteY11" fmla="*/ 962317 h 984723"/>
                    <a:gd name="connsiteX12" fmla="*/ 1411532 w 2431749"/>
                    <a:gd name="connsiteY12" fmla="*/ 794676 h 984723"/>
                    <a:gd name="connsiteX13" fmla="*/ 1000052 w 2431749"/>
                    <a:gd name="connsiteY13" fmla="*/ 627037 h 984723"/>
                    <a:gd name="connsiteX14" fmla="*/ 565712 w 2431749"/>
                    <a:gd name="connsiteY14" fmla="*/ 939455 h 984723"/>
                    <a:gd name="connsiteX15" fmla="*/ 108512 w 2431749"/>
                    <a:gd name="connsiteY15" fmla="*/ 954697 h 984723"/>
                    <a:gd name="connsiteX16" fmla="*/ 1832 w 2431749"/>
                    <a:gd name="connsiteY16" fmla="*/ 947077 h 984723"/>
                    <a:gd name="connsiteX0" fmla="*/ 1832 w 2431749"/>
                    <a:gd name="connsiteY0" fmla="*/ 947077 h 984723"/>
                    <a:gd name="connsiteX1" fmla="*/ 161852 w 2431749"/>
                    <a:gd name="connsiteY1" fmla="*/ 520357 h 984723"/>
                    <a:gd name="connsiteX2" fmla="*/ 276152 w 2431749"/>
                    <a:gd name="connsiteY2" fmla="*/ 360337 h 984723"/>
                    <a:gd name="connsiteX3" fmla="*/ 459032 w 2431749"/>
                    <a:gd name="connsiteY3" fmla="*/ 154597 h 984723"/>
                    <a:gd name="connsiteX4" fmla="*/ 702872 w 2431749"/>
                    <a:gd name="connsiteY4" fmla="*/ 32677 h 984723"/>
                    <a:gd name="connsiteX5" fmla="*/ 1106732 w 2431749"/>
                    <a:gd name="connsiteY5" fmla="*/ 2197 h 984723"/>
                    <a:gd name="connsiteX6" fmla="*/ 1510592 w 2431749"/>
                    <a:gd name="connsiteY6" fmla="*/ 78397 h 984723"/>
                    <a:gd name="connsiteX7" fmla="*/ 1845872 w 2431749"/>
                    <a:gd name="connsiteY7" fmla="*/ 207937 h 984723"/>
                    <a:gd name="connsiteX8" fmla="*/ 2242112 w 2431749"/>
                    <a:gd name="connsiteY8" fmla="*/ 474637 h 984723"/>
                    <a:gd name="connsiteX9" fmla="*/ 2409752 w 2431749"/>
                    <a:gd name="connsiteY9" fmla="*/ 771817 h 984723"/>
                    <a:gd name="connsiteX10" fmla="*/ 2371652 w 2431749"/>
                    <a:gd name="connsiteY10" fmla="*/ 962317 h 984723"/>
                    <a:gd name="connsiteX11" fmla="*/ 1883972 w 2431749"/>
                    <a:gd name="connsiteY11" fmla="*/ 962317 h 984723"/>
                    <a:gd name="connsiteX12" fmla="*/ 1411532 w 2431749"/>
                    <a:gd name="connsiteY12" fmla="*/ 794676 h 984723"/>
                    <a:gd name="connsiteX13" fmla="*/ 977192 w 2431749"/>
                    <a:gd name="connsiteY13" fmla="*/ 596557 h 984723"/>
                    <a:gd name="connsiteX14" fmla="*/ 565712 w 2431749"/>
                    <a:gd name="connsiteY14" fmla="*/ 939455 h 984723"/>
                    <a:gd name="connsiteX15" fmla="*/ 108512 w 2431749"/>
                    <a:gd name="connsiteY15" fmla="*/ 954697 h 984723"/>
                    <a:gd name="connsiteX16" fmla="*/ 1832 w 2431749"/>
                    <a:gd name="connsiteY16" fmla="*/ 947077 h 984723"/>
                    <a:gd name="connsiteX0" fmla="*/ 1572 w 2431489"/>
                    <a:gd name="connsiteY0" fmla="*/ 947077 h 989090"/>
                    <a:gd name="connsiteX1" fmla="*/ 161592 w 2431489"/>
                    <a:gd name="connsiteY1" fmla="*/ 520357 h 989090"/>
                    <a:gd name="connsiteX2" fmla="*/ 275892 w 2431489"/>
                    <a:gd name="connsiteY2" fmla="*/ 360337 h 989090"/>
                    <a:gd name="connsiteX3" fmla="*/ 458772 w 2431489"/>
                    <a:gd name="connsiteY3" fmla="*/ 154597 h 989090"/>
                    <a:gd name="connsiteX4" fmla="*/ 702612 w 2431489"/>
                    <a:gd name="connsiteY4" fmla="*/ 32677 h 989090"/>
                    <a:gd name="connsiteX5" fmla="*/ 1106472 w 2431489"/>
                    <a:gd name="connsiteY5" fmla="*/ 2197 h 989090"/>
                    <a:gd name="connsiteX6" fmla="*/ 1510332 w 2431489"/>
                    <a:gd name="connsiteY6" fmla="*/ 78397 h 989090"/>
                    <a:gd name="connsiteX7" fmla="*/ 1845612 w 2431489"/>
                    <a:gd name="connsiteY7" fmla="*/ 207937 h 989090"/>
                    <a:gd name="connsiteX8" fmla="*/ 2241852 w 2431489"/>
                    <a:gd name="connsiteY8" fmla="*/ 474637 h 989090"/>
                    <a:gd name="connsiteX9" fmla="*/ 2409492 w 2431489"/>
                    <a:gd name="connsiteY9" fmla="*/ 771817 h 989090"/>
                    <a:gd name="connsiteX10" fmla="*/ 2371392 w 2431489"/>
                    <a:gd name="connsiteY10" fmla="*/ 962317 h 989090"/>
                    <a:gd name="connsiteX11" fmla="*/ 1883712 w 2431489"/>
                    <a:gd name="connsiteY11" fmla="*/ 962317 h 989090"/>
                    <a:gd name="connsiteX12" fmla="*/ 1411272 w 2431489"/>
                    <a:gd name="connsiteY12" fmla="*/ 794676 h 989090"/>
                    <a:gd name="connsiteX13" fmla="*/ 976932 w 2431489"/>
                    <a:gd name="connsiteY13" fmla="*/ 596557 h 989090"/>
                    <a:gd name="connsiteX14" fmla="*/ 527352 w 2431489"/>
                    <a:gd name="connsiteY14" fmla="*/ 985175 h 989090"/>
                    <a:gd name="connsiteX15" fmla="*/ 108252 w 2431489"/>
                    <a:gd name="connsiteY15" fmla="*/ 954697 h 989090"/>
                    <a:gd name="connsiteX16" fmla="*/ 1572 w 2431489"/>
                    <a:gd name="connsiteY16" fmla="*/ 947077 h 989090"/>
                    <a:gd name="connsiteX0" fmla="*/ 1572 w 2431489"/>
                    <a:gd name="connsiteY0" fmla="*/ 947077 h 997667"/>
                    <a:gd name="connsiteX1" fmla="*/ 161592 w 2431489"/>
                    <a:gd name="connsiteY1" fmla="*/ 520357 h 997667"/>
                    <a:gd name="connsiteX2" fmla="*/ 275892 w 2431489"/>
                    <a:gd name="connsiteY2" fmla="*/ 360337 h 997667"/>
                    <a:gd name="connsiteX3" fmla="*/ 458772 w 2431489"/>
                    <a:gd name="connsiteY3" fmla="*/ 154597 h 997667"/>
                    <a:gd name="connsiteX4" fmla="*/ 702612 w 2431489"/>
                    <a:gd name="connsiteY4" fmla="*/ 32677 h 997667"/>
                    <a:gd name="connsiteX5" fmla="*/ 1106472 w 2431489"/>
                    <a:gd name="connsiteY5" fmla="*/ 2197 h 997667"/>
                    <a:gd name="connsiteX6" fmla="*/ 1510332 w 2431489"/>
                    <a:gd name="connsiteY6" fmla="*/ 78397 h 997667"/>
                    <a:gd name="connsiteX7" fmla="*/ 1845612 w 2431489"/>
                    <a:gd name="connsiteY7" fmla="*/ 207937 h 997667"/>
                    <a:gd name="connsiteX8" fmla="*/ 2241852 w 2431489"/>
                    <a:gd name="connsiteY8" fmla="*/ 474637 h 997667"/>
                    <a:gd name="connsiteX9" fmla="*/ 2409492 w 2431489"/>
                    <a:gd name="connsiteY9" fmla="*/ 771817 h 997667"/>
                    <a:gd name="connsiteX10" fmla="*/ 2371392 w 2431489"/>
                    <a:gd name="connsiteY10" fmla="*/ 962317 h 997667"/>
                    <a:gd name="connsiteX11" fmla="*/ 1883712 w 2431489"/>
                    <a:gd name="connsiteY11" fmla="*/ 962317 h 997667"/>
                    <a:gd name="connsiteX12" fmla="*/ 1411272 w 2431489"/>
                    <a:gd name="connsiteY12" fmla="*/ 794676 h 997667"/>
                    <a:gd name="connsiteX13" fmla="*/ 976932 w 2431489"/>
                    <a:gd name="connsiteY13" fmla="*/ 596557 h 997667"/>
                    <a:gd name="connsiteX14" fmla="*/ 527352 w 2431489"/>
                    <a:gd name="connsiteY14" fmla="*/ 985175 h 997667"/>
                    <a:gd name="connsiteX15" fmla="*/ 108252 w 2431489"/>
                    <a:gd name="connsiteY15" fmla="*/ 992797 h 997667"/>
                    <a:gd name="connsiteX16" fmla="*/ 1572 w 2431489"/>
                    <a:gd name="connsiteY16" fmla="*/ 947077 h 997667"/>
                    <a:gd name="connsiteX0" fmla="*/ 1572 w 2431489"/>
                    <a:gd name="connsiteY0" fmla="*/ 1140054 h 1190644"/>
                    <a:gd name="connsiteX1" fmla="*/ 161592 w 2431489"/>
                    <a:gd name="connsiteY1" fmla="*/ 713334 h 1190644"/>
                    <a:gd name="connsiteX2" fmla="*/ 275892 w 2431489"/>
                    <a:gd name="connsiteY2" fmla="*/ 553314 h 1190644"/>
                    <a:gd name="connsiteX3" fmla="*/ 458772 w 2431489"/>
                    <a:gd name="connsiteY3" fmla="*/ 347574 h 1190644"/>
                    <a:gd name="connsiteX4" fmla="*/ 702612 w 2431489"/>
                    <a:gd name="connsiteY4" fmla="*/ 225654 h 1190644"/>
                    <a:gd name="connsiteX5" fmla="*/ 1041388 w 2431489"/>
                    <a:gd name="connsiteY5" fmla="*/ 239 h 1190644"/>
                    <a:gd name="connsiteX6" fmla="*/ 1510332 w 2431489"/>
                    <a:gd name="connsiteY6" fmla="*/ 271374 h 1190644"/>
                    <a:gd name="connsiteX7" fmla="*/ 1845612 w 2431489"/>
                    <a:gd name="connsiteY7" fmla="*/ 400914 h 1190644"/>
                    <a:gd name="connsiteX8" fmla="*/ 2241852 w 2431489"/>
                    <a:gd name="connsiteY8" fmla="*/ 667614 h 1190644"/>
                    <a:gd name="connsiteX9" fmla="*/ 2409492 w 2431489"/>
                    <a:gd name="connsiteY9" fmla="*/ 964794 h 1190644"/>
                    <a:gd name="connsiteX10" fmla="*/ 2371392 w 2431489"/>
                    <a:gd name="connsiteY10" fmla="*/ 1155294 h 1190644"/>
                    <a:gd name="connsiteX11" fmla="*/ 1883712 w 2431489"/>
                    <a:gd name="connsiteY11" fmla="*/ 1155294 h 1190644"/>
                    <a:gd name="connsiteX12" fmla="*/ 1411272 w 2431489"/>
                    <a:gd name="connsiteY12" fmla="*/ 987653 h 1190644"/>
                    <a:gd name="connsiteX13" fmla="*/ 976932 w 2431489"/>
                    <a:gd name="connsiteY13" fmla="*/ 789534 h 1190644"/>
                    <a:gd name="connsiteX14" fmla="*/ 527352 w 2431489"/>
                    <a:gd name="connsiteY14" fmla="*/ 1178152 h 1190644"/>
                    <a:gd name="connsiteX15" fmla="*/ 108252 w 2431489"/>
                    <a:gd name="connsiteY15" fmla="*/ 1185774 h 1190644"/>
                    <a:gd name="connsiteX16" fmla="*/ 1572 w 2431489"/>
                    <a:gd name="connsiteY16" fmla="*/ 1140054 h 1190644"/>
                    <a:gd name="connsiteX0" fmla="*/ 1572 w 2431489"/>
                    <a:gd name="connsiteY0" fmla="*/ 1140082 h 1190672"/>
                    <a:gd name="connsiteX1" fmla="*/ 161592 w 2431489"/>
                    <a:gd name="connsiteY1" fmla="*/ 713362 h 1190672"/>
                    <a:gd name="connsiteX2" fmla="*/ 275892 w 2431489"/>
                    <a:gd name="connsiteY2" fmla="*/ 553342 h 1190672"/>
                    <a:gd name="connsiteX3" fmla="*/ 458772 w 2431489"/>
                    <a:gd name="connsiteY3" fmla="*/ 347602 h 1190672"/>
                    <a:gd name="connsiteX4" fmla="*/ 702612 w 2431489"/>
                    <a:gd name="connsiteY4" fmla="*/ 225682 h 1190672"/>
                    <a:gd name="connsiteX5" fmla="*/ 1041388 w 2431489"/>
                    <a:gd name="connsiteY5" fmla="*/ 267 h 1190672"/>
                    <a:gd name="connsiteX6" fmla="*/ 1588809 w 2431489"/>
                    <a:gd name="connsiteY6" fmla="*/ 184881 h 1190672"/>
                    <a:gd name="connsiteX7" fmla="*/ 1845612 w 2431489"/>
                    <a:gd name="connsiteY7" fmla="*/ 400942 h 1190672"/>
                    <a:gd name="connsiteX8" fmla="*/ 2241852 w 2431489"/>
                    <a:gd name="connsiteY8" fmla="*/ 667642 h 1190672"/>
                    <a:gd name="connsiteX9" fmla="*/ 2409492 w 2431489"/>
                    <a:gd name="connsiteY9" fmla="*/ 964822 h 1190672"/>
                    <a:gd name="connsiteX10" fmla="*/ 2371392 w 2431489"/>
                    <a:gd name="connsiteY10" fmla="*/ 1155322 h 1190672"/>
                    <a:gd name="connsiteX11" fmla="*/ 1883712 w 2431489"/>
                    <a:gd name="connsiteY11" fmla="*/ 1155322 h 1190672"/>
                    <a:gd name="connsiteX12" fmla="*/ 1411272 w 2431489"/>
                    <a:gd name="connsiteY12" fmla="*/ 987681 h 1190672"/>
                    <a:gd name="connsiteX13" fmla="*/ 976932 w 2431489"/>
                    <a:gd name="connsiteY13" fmla="*/ 789562 h 1190672"/>
                    <a:gd name="connsiteX14" fmla="*/ 527352 w 2431489"/>
                    <a:gd name="connsiteY14" fmla="*/ 1178180 h 1190672"/>
                    <a:gd name="connsiteX15" fmla="*/ 108252 w 2431489"/>
                    <a:gd name="connsiteY15" fmla="*/ 1185802 h 1190672"/>
                    <a:gd name="connsiteX16" fmla="*/ 1572 w 2431489"/>
                    <a:gd name="connsiteY16" fmla="*/ 1140082 h 1190672"/>
                    <a:gd name="connsiteX0" fmla="*/ 1572 w 2431489"/>
                    <a:gd name="connsiteY0" fmla="*/ 1140054 h 1190644"/>
                    <a:gd name="connsiteX1" fmla="*/ 161592 w 2431489"/>
                    <a:gd name="connsiteY1" fmla="*/ 713334 h 1190644"/>
                    <a:gd name="connsiteX2" fmla="*/ 275892 w 2431489"/>
                    <a:gd name="connsiteY2" fmla="*/ 553314 h 1190644"/>
                    <a:gd name="connsiteX3" fmla="*/ 458772 w 2431489"/>
                    <a:gd name="connsiteY3" fmla="*/ 347574 h 1190644"/>
                    <a:gd name="connsiteX4" fmla="*/ 702612 w 2431489"/>
                    <a:gd name="connsiteY4" fmla="*/ 225654 h 1190644"/>
                    <a:gd name="connsiteX5" fmla="*/ 1041388 w 2431489"/>
                    <a:gd name="connsiteY5" fmla="*/ 239 h 1190644"/>
                    <a:gd name="connsiteX6" fmla="*/ 1588809 w 2431489"/>
                    <a:gd name="connsiteY6" fmla="*/ 184853 h 1190644"/>
                    <a:gd name="connsiteX7" fmla="*/ 1892881 w 2431489"/>
                    <a:gd name="connsiteY7" fmla="*/ 314392 h 1190644"/>
                    <a:gd name="connsiteX8" fmla="*/ 2241852 w 2431489"/>
                    <a:gd name="connsiteY8" fmla="*/ 667614 h 1190644"/>
                    <a:gd name="connsiteX9" fmla="*/ 2409492 w 2431489"/>
                    <a:gd name="connsiteY9" fmla="*/ 964794 h 1190644"/>
                    <a:gd name="connsiteX10" fmla="*/ 2371392 w 2431489"/>
                    <a:gd name="connsiteY10" fmla="*/ 1155294 h 1190644"/>
                    <a:gd name="connsiteX11" fmla="*/ 1883712 w 2431489"/>
                    <a:gd name="connsiteY11" fmla="*/ 1155294 h 1190644"/>
                    <a:gd name="connsiteX12" fmla="*/ 1411272 w 2431489"/>
                    <a:gd name="connsiteY12" fmla="*/ 987653 h 1190644"/>
                    <a:gd name="connsiteX13" fmla="*/ 976932 w 2431489"/>
                    <a:gd name="connsiteY13" fmla="*/ 789534 h 1190644"/>
                    <a:gd name="connsiteX14" fmla="*/ 527352 w 2431489"/>
                    <a:gd name="connsiteY14" fmla="*/ 1178152 h 1190644"/>
                    <a:gd name="connsiteX15" fmla="*/ 108252 w 2431489"/>
                    <a:gd name="connsiteY15" fmla="*/ 1185774 h 1190644"/>
                    <a:gd name="connsiteX16" fmla="*/ 1572 w 2431489"/>
                    <a:gd name="connsiteY16" fmla="*/ 1140054 h 1190644"/>
                    <a:gd name="connsiteX0" fmla="*/ 1572 w 2431489"/>
                    <a:gd name="connsiteY0" fmla="*/ 1140054 h 1190644"/>
                    <a:gd name="connsiteX1" fmla="*/ 161592 w 2431489"/>
                    <a:gd name="connsiteY1" fmla="*/ 713334 h 1190644"/>
                    <a:gd name="connsiteX2" fmla="*/ 275892 w 2431489"/>
                    <a:gd name="connsiteY2" fmla="*/ 553314 h 1190644"/>
                    <a:gd name="connsiteX3" fmla="*/ 458772 w 2431489"/>
                    <a:gd name="connsiteY3" fmla="*/ 347574 h 1190644"/>
                    <a:gd name="connsiteX4" fmla="*/ 702612 w 2431489"/>
                    <a:gd name="connsiteY4" fmla="*/ 225654 h 1190644"/>
                    <a:gd name="connsiteX5" fmla="*/ 1041388 w 2431489"/>
                    <a:gd name="connsiteY5" fmla="*/ 239 h 1190644"/>
                    <a:gd name="connsiteX6" fmla="*/ 1588809 w 2431489"/>
                    <a:gd name="connsiteY6" fmla="*/ 184853 h 1190644"/>
                    <a:gd name="connsiteX7" fmla="*/ 1892881 w 2431489"/>
                    <a:gd name="connsiteY7" fmla="*/ 314392 h 1190644"/>
                    <a:gd name="connsiteX8" fmla="*/ 2241852 w 2431489"/>
                    <a:gd name="connsiteY8" fmla="*/ 667614 h 1190644"/>
                    <a:gd name="connsiteX9" fmla="*/ 2409492 w 2431489"/>
                    <a:gd name="connsiteY9" fmla="*/ 964794 h 1190644"/>
                    <a:gd name="connsiteX10" fmla="*/ 2371392 w 2431489"/>
                    <a:gd name="connsiteY10" fmla="*/ 1155294 h 1190644"/>
                    <a:gd name="connsiteX11" fmla="*/ 1883712 w 2431489"/>
                    <a:gd name="connsiteY11" fmla="*/ 1155294 h 1190644"/>
                    <a:gd name="connsiteX12" fmla="*/ 1377638 w 2431489"/>
                    <a:gd name="connsiteY12" fmla="*/ 1045332 h 1190644"/>
                    <a:gd name="connsiteX13" fmla="*/ 976932 w 2431489"/>
                    <a:gd name="connsiteY13" fmla="*/ 789534 h 1190644"/>
                    <a:gd name="connsiteX14" fmla="*/ 527352 w 2431489"/>
                    <a:gd name="connsiteY14" fmla="*/ 1178152 h 1190644"/>
                    <a:gd name="connsiteX15" fmla="*/ 108252 w 2431489"/>
                    <a:gd name="connsiteY15" fmla="*/ 1185774 h 1190644"/>
                    <a:gd name="connsiteX16" fmla="*/ 1572 w 2431489"/>
                    <a:gd name="connsiteY16" fmla="*/ 1140054 h 1190644"/>
                    <a:gd name="connsiteX0" fmla="*/ 1572 w 2430948"/>
                    <a:gd name="connsiteY0" fmla="*/ 1140054 h 1287388"/>
                    <a:gd name="connsiteX1" fmla="*/ 161592 w 2430948"/>
                    <a:gd name="connsiteY1" fmla="*/ 713334 h 1287388"/>
                    <a:gd name="connsiteX2" fmla="*/ 275892 w 2430948"/>
                    <a:gd name="connsiteY2" fmla="*/ 553314 h 1287388"/>
                    <a:gd name="connsiteX3" fmla="*/ 458772 w 2430948"/>
                    <a:gd name="connsiteY3" fmla="*/ 347574 h 1287388"/>
                    <a:gd name="connsiteX4" fmla="*/ 702612 w 2430948"/>
                    <a:gd name="connsiteY4" fmla="*/ 225654 h 1287388"/>
                    <a:gd name="connsiteX5" fmla="*/ 1041388 w 2430948"/>
                    <a:gd name="connsiteY5" fmla="*/ 239 h 1287388"/>
                    <a:gd name="connsiteX6" fmla="*/ 1588809 w 2430948"/>
                    <a:gd name="connsiteY6" fmla="*/ 184853 h 1287388"/>
                    <a:gd name="connsiteX7" fmla="*/ 1892881 w 2430948"/>
                    <a:gd name="connsiteY7" fmla="*/ 314392 h 1287388"/>
                    <a:gd name="connsiteX8" fmla="*/ 2241852 w 2430948"/>
                    <a:gd name="connsiteY8" fmla="*/ 667614 h 1287388"/>
                    <a:gd name="connsiteX9" fmla="*/ 2409492 w 2430948"/>
                    <a:gd name="connsiteY9" fmla="*/ 964794 h 1287388"/>
                    <a:gd name="connsiteX10" fmla="*/ 2371392 w 2430948"/>
                    <a:gd name="connsiteY10" fmla="*/ 1155294 h 1287388"/>
                    <a:gd name="connsiteX11" fmla="*/ 1892881 w 2430948"/>
                    <a:gd name="connsiteY11" fmla="*/ 1285072 h 1287388"/>
                    <a:gd name="connsiteX12" fmla="*/ 1377638 w 2430948"/>
                    <a:gd name="connsiteY12" fmla="*/ 1045332 h 1287388"/>
                    <a:gd name="connsiteX13" fmla="*/ 976932 w 2430948"/>
                    <a:gd name="connsiteY13" fmla="*/ 789534 h 1287388"/>
                    <a:gd name="connsiteX14" fmla="*/ 527352 w 2430948"/>
                    <a:gd name="connsiteY14" fmla="*/ 1178152 h 1287388"/>
                    <a:gd name="connsiteX15" fmla="*/ 108252 w 2430948"/>
                    <a:gd name="connsiteY15" fmla="*/ 1185774 h 1287388"/>
                    <a:gd name="connsiteX16" fmla="*/ 1572 w 2430948"/>
                    <a:gd name="connsiteY16" fmla="*/ 1140054 h 1287388"/>
                    <a:gd name="connsiteX0" fmla="*/ 1572 w 2430948"/>
                    <a:gd name="connsiteY0" fmla="*/ 1140054 h 1321681"/>
                    <a:gd name="connsiteX1" fmla="*/ 161592 w 2430948"/>
                    <a:gd name="connsiteY1" fmla="*/ 713334 h 1321681"/>
                    <a:gd name="connsiteX2" fmla="*/ 275892 w 2430948"/>
                    <a:gd name="connsiteY2" fmla="*/ 553314 h 1321681"/>
                    <a:gd name="connsiteX3" fmla="*/ 458772 w 2430948"/>
                    <a:gd name="connsiteY3" fmla="*/ 347574 h 1321681"/>
                    <a:gd name="connsiteX4" fmla="*/ 702612 w 2430948"/>
                    <a:gd name="connsiteY4" fmla="*/ 225654 h 1321681"/>
                    <a:gd name="connsiteX5" fmla="*/ 1041388 w 2430948"/>
                    <a:gd name="connsiteY5" fmla="*/ 239 h 1321681"/>
                    <a:gd name="connsiteX6" fmla="*/ 1588809 w 2430948"/>
                    <a:gd name="connsiteY6" fmla="*/ 184853 h 1321681"/>
                    <a:gd name="connsiteX7" fmla="*/ 1892881 w 2430948"/>
                    <a:gd name="connsiteY7" fmla="*/ 314392 h 1321681"/>
                    <a:gd name="connsiteX8" fmla="*/ 2241852 w 2430948"/>
                    <a:gd name="connsiteY8" fmla="*/ 667614 h 1321681"/>
                    <a:gd name="connsiteX9" fmla="*/ 2409492 w 2430948"/>
                    <a:gd name="connsiteY9" fmla="*/ 964794 h 1321681"/>
                    <a:gd name="connsiteX10" fmla="*/ 2371392 w 2430948"/>
                    <a:gd name="connsiteY10" fmla="*/ 1287388 h 1321681"/>
                    <a:gd name="connsiteX11" fmla="*/ 1892881 w 2430948"/>
                    <a:gd name="connsiteY11" fmla="*/ 1285072 h 1321681"/>
                    <a:gd name="connsiteX12" fmla="*/ 1377638 w 2430948"/>
                    <a:gd name="connsiteY12" fmla="*/ 1045332 h 1321681"/>
                    <a:gd name="connsiteX13" fmla="*/ 976932 w 2430948"/>
                    <a:gd name="connsiteY13" fmla="*/ 789534 h 1321681"/>
                    <a:gd name="connsiteX14" fmla="*/ 527352 w 2430948"/>
                    <a:gd name="connsiteY14" fmla="*/ 1178152 h 1321681"/>
                    <a:gd name="connsiteX15" fmla="*/ 108252 w 2430948"/>
                    <a:gd name="connsiteY15" fmla="*/ 1185774 h 1321681"/>
                    <a:gd name="connsiteX16" fmla="*/ 1572 w 2430948"/>
                    <a:gd name="connsiteY16" fmla="*/ 1140054 h 1321681"/>
                    <a:gd name="connsiteX0" fmla="*/ 1572 w 2430948"/>
                    <a:gd name="connsiteY0" fmla="*/ 1140012 h 1321639"/>
                    <a:gd name="connsiteX1" fmla="*/ 161592 w 2430948"/>
                    <a:gd name="connsiteY1" fmla="*/ 713292 h 1321639"/>
                    <a:gd name="connsiteX2" fmla="*/ 275892 w 2430948"/>
                    <a:gd name="connsiteY2" fmla="*/ 553272 h 1321639"/>
                    <a:gd name="connsiteX3" fmla="*/ 458772 w 2430948"/>
                    <a:gd name="connsiteY3" fmla="*/ 347532 h 1321639"/>
                    <a:gd name="connsiteX4" fmla="*/ 614782 w 2430948"/>
                    <a:gd name="connsiteY4" fmla="*/ 153530 h 1321639"/>
                    <a:gd name="connsiteX5" fmla="*/ 1041388 w 2430948"/>
                    <a:gd name="connsiteY5" fmla="*/ 197 h 1321639"/>
                    <a:gd name="connsiteX6" fmla="*/ 1588809 w 2430948"/>
                    <a:gd name="connsiteY6" fmla="*/ 184811 h 1321639"/>
                    <a:gd name="connsiteX7" fmla="*/ 1892881 w 2430948"/>
                    <a:gd name="connsiteY7" fmla="*/ 314350 h 1321639"/>
                    <a:gd name="connsiteX8" fmla="*/ 2241852 w 2430948"/>
                    <a:gd name="connsiteY8" fmla="*/ 667572 h 1321639"/>
                    <a:gd name="connsiteX9" fmla="*/ 2409492 w 2430948"/>
                    <a:gd name="connsiteY9" fmla="*/ 964752 h 1321639"/>
                    <a:gd name="connsiteX10" fmla="*/ 2371392 w 2430948"/>
                    <a:gd name="connsiteY10" fmla="*/ 1287346 h 1321639"/>
                    <a:gd name="connsiteX11" fmla="*/ 1892881 w 2430948"/>
                    <a:gd name="connsiteY11" fmla="*/ 1285030 h 1321639"/>
                    <a:gd name="connsiteX12" fmla="*/ 1377638 w 2430948"/>
                    <a:gd name="connsiteY12" fmla="*/ 1045290 h 1321639"/>
                    <a:gd name="connsiteX13" fmla="*/ 976932 w 2430948"/>
                    <a:gd name="connsiteY13" fmla="*/ 789492 h 1321639"/>
                    <a:gd name="connsiteX14" fmla="*/ 527352 w 2430948"/>
                    <a:gd name="connsiteY14" fmla="*/ 1178110 h 1321639"/>
                    <a:gd name="connsiteX15" fmla="*/ 108252 w 2430948"/>
                    <a:gd name="connsiteY15" fmla="*/ 1185732 h 1321639"/>
                    <a:gd name="connsiteX16" fmla="*/ 1572 w 2430948"/>
                    <a:gd name="connsiteY16" fmla="*/ 1140012 h 1321639"/>
                    <a:gd name="connsiteX0" fmla="*/ 1572 w 2430948"/>
                    <a:gd name="connsiteY0" fmla="*/ 1139998 h 1321625"/>
                    <a:gd name="connsiteX1" fmla="*/ 161592 w 2430948"/>
                    <a:gd name="connsiteY1" fmla="*/ 713278 h 1321625"/>
                    <a:gd name="connsiteX2" fmla="*/ 275892 w 2430948"/>
                    <a:gd name="connsiteY2" fmla="*/ 553258 h 1321625"/>
                    <a:gd name="connsiteX3" fmla="*/ 413895 w 2430948"/>
                    <a:gd name="connsiteY3" fmla="*/ 304268 h 1321625"/>
                    <a:gd name="connsiteX4" fmla="*/ 614782 w 2430948"/>
                    <a:gd name="connsiteY4" fmla="*/ 153516 h 1321625"/>
                    <a:gd name="connsiteX5" fmla="*/ 1041388 w 2430948"/>
                    <a:gd name="connsiteY5" fmla="*/ 183 h 1321625"/>
                    <a:gd name="connsiteX6" fmla="*/ 1588809 w 2430948"/>
                    <a:gd name="connsiteY6" fmla="*/ 184797 h 1321625"/>
                    <a:gd name="connsiteX7" fmla="*/ 1892881 w 2430948"/>
                    <a:gd name="connsiteY7" fmla="*/ 314336 h 1321625"/>
                    <a:gd name="connsiteX8" fmla="*/ 2241852 w 2430948"/>
                    <a:gd name="connsiteY8" fmla="*/ 667558 h 1321625"/>
                    <a:gd name="connsiteX9" fmla="*/ 2409492 w 2430948"/>
                    <a:gd name="connsiteY9" fmla="*/ 964738 h 1321625"/>
                    <a:gd name="connsiteX10" fmla="*/ 2371392 w 2430948"/>
                    <a:gd name="connsiteY10" fmla="*/ 1287332 h 1321625"/>
                    <a:gd name="connsiteX11" fmla="*/ 1892881 w 2430948"/>
                    <a:gd name="connsiteY11" fmla="*/ 1285016 h 1321625"/>
                    <a:gd name="connsiteX12" fmla="*/ 1377638 w 2430948"/>
                    <a:gd name="connsiteY12" fmla="*/ 1045276 h 1321625"/>
                    <a:gd name="connsiteX13" fmla="*/ 976932 w 2430948"/>
                    <a:gd name="connsiteY13" fmla="*/ 789478 h 1321625"/>
                    <a:gd name="connsiteX14" fmla="*/ 527352 w 2430948"/>
                    <a:gd name="connsiteY14" fmla="*/ 1178096 h 1321625"/>
                    <a:gd name="connsiteX15" fmla="*/ 108252 w 2430948"/>
                    <a:gd name="connsiteY15" fmla="*/ 1185718 h 1321625"/>
                    <a:gd name="connsiteX16" fmla="*/ 1572 w 2430948"/>
                    <a:gd name="connsiteY16" fmla="*/ 1139998 h 1321625"/>
                    <a:gd name="connsiteX0" fmla="*/ 1572 w 2430948"/>
                    <a:gd name="connsiteY0" fmla="*/ 1142113 h 1323740"/>
                    <a:gd name="connsiteX1" fmla="*/ 161592 w 2430948"/>
                    <a:gd name="connsiteY1" fmla="*/ 715393 h 1323740"/>
                    <a:gd name="connsiteX2" fmla="*/ 275892 w 2430948"/>
                    <a:gd name="connsiteY2" fmla="*/ 555373 h 1323740"/>
                    <a:gd name="connsiteX3" fmla="*/ 413895 w 2430948"/>
                    <a:gd name="connsiteY3" fmla="*/ 306383 h 1323740"/>
                    <a:gd name="connsiteX4" fmla="*/ 614782 w 2430948"/>
                    <a:gd name="connsiteY4" fmla="*/ 97968 h 1323740"/>
                    <a:gd name="connsiteX5" fmla="*/ 1041388 w 2430948"/>
                    <a:gd name="connsiteY5" fmla="*/ 2298 h 1323740"/>
                    <a:gd name="connsiteX6" fmla="*/ 1588809 w 2430948"/>
                    <a:gd name="connsiteY6" fmla="*/ 186912 h 1323740"/>
                    <a:gd name="connsiteX7" fmla="*/ 1892881 w 2430948"/>
                    <a:gd name="connsiteY7" fmla="*/ 316451 h 1323740"/>
                    <a:gd name="connsiteX8" fmla="*/ 2241852 w 2430948"/>
                    <a:gd name="connsiteY8" fmla="*/ 669673 h 1323740"/>
                    <a:gd name="connsiteX9" fmla="*/ 2409492 w 2430948"/>
                    <a:gd name="connsiteY9" fmla="*/ 966853 h 1323740"/>
                    <a:gd name="connsiteX10" fmla="*/ 2371392 w 2430948"/>
                    <a:gd name="connsiteY10" fmla="*/ 1289447 h 1323740"/>
                    <a:gd name="connsiteX11" fmla="*/ 1892881 w 2430948"/>
                    <a:gd name="connsiteY11" fmla="*/ 1287131 h 1323740"/>
                    <a:gd name="connsiteX12" fmla="*/ 1377638 w 2430948"/>
                    <a:gd name="connsiteY12" fmla="*/ 1047391 h 1323740"/>
                    <a:gd name="connsiteX13" fmla="*/ 976932 w 2430948"/>
                    <a:gd name="connsiteY13" fmla="*/ 791593 h 1323740"/>
                    <a:gd name="connsiteX14" fmla="*/ 527352 w 2430948"/>
                    <a:gd name="connsiteY14" fmla="*/ 1180211 h 1323740"/>
                    <a:gd name="connsiteX15" fmla="*/ 108252 w 2430948"/>
                    <a:gd name="connsiteY15" fmla="*/ 1187833 h 1323740"/>
                    <a:gd name="connsiteX16" fmla="*/ 1572 w 2430948"/>
                    <a:gd name="connsiteY16" fmla="*/ 1142113 h 1323740"/>
                    <a:gd name="connsiteX0" fmla="*/ 1572 w 2430948"/>
                    <a:gd name="connsiteY0" fmla="*/ 1142113 h 1323740"/>
                    <a:gd name="connsiteX1" fmla="*/ 161592 w 2430948"/>
                    <a:gd name="connsiteY1" fmla="*/ 715393 h 1323740"/>
                    <a:gd name="connsiteX2" fmla="*/ 275892 w 2430948"/>
                    <a:gd name="connsiteY2" fmla="*/ 555373 h 1323740"/>
                    <a:gd name="connsiteX3" fmla="*/ 413895 w 2430948"/>
                    <a:gd name="connsiteY3" fmla="*/ 306383 h 1323740"/>
                    <a:gd name="connsiteX4" fmla="*/ 614782 w 2430948"/>
                    <a:gd name="connsiteY4" fmla="*/ 97968 h 1323740"/>
                    <a:gd name="connsiteX5" fmla="*/ 1041388 w 2430948"/>
                    <a:gd name="connsiteY5" fmla="*/ 2298 h 1323740"/>
                    <a:gd name="connsiteX6" fmla="*/ 1588809 w 2430948"/>
                    <a:gd name="connsiteY6" fmla="*/ 186912 h 1323740"/>
                    <a:gd name="connsiteX7" fmla="*/ 1892881 w 2430948"/>
                    <a:gd name="connsiteY7" fmla="*/ 316451 h 1323740"/>
                    <a:gd name="connsiteX8" fmla="*/ 2241852 w 2430948"/>
                    <a:gd name="connsiteY8" fmla="*/ 669673 h 1323740"/>
                    <a:gd name="connsiteX9" fmla="*/ 2409492 w 2430948"/>
                    <a:gd name="connsiteY9" fmla="*/ 966853 h 1323740"/>
                    <a:gd name="connsiteX10" fmla="*/ 2371392 w 2430948"/>
                    <a:gd name="connsiteY10" fmla="*/ 1289447 h 1323740"/>
                    <a:gd name="connsiteX11" fmla="*/ 1892881 w 2430948"/>
                    <a:gd name="connsiteY11" fmla="*/ 1287131 h 1323740"/>
                    <a:gd name="connsiteX12" fmla="*/ 1377638 w 2430948"/>
                    <a:gd name="connsiteY12" fmla="*/ 1047391 h 1323740"/>
                    <a:gd name="connsiteX13" fmla="*/ 976932 w 2430948"/>
                    <a:gd name="connsiteY13" fmla="*/ 791593 h 1323740"/>
                    <a:gd name="connsiteX14" fmla="*/ 527352 w 2430948"/>
                    <a:gd name="connsiteY14" fmla="*/ 1180211 h 1323740"/>
                    <a:gd name="connsiteX15" fmla="*/ 108252 w 2430948"/>
                    <a:gd name="connsiteY15" fmla="*/ 1231054 h 1323740"/>
                    <a:gd name="connsiteX16" fmla="*/ 1572 w 2430948"/>
                    <a:gd name="connsiteY16" fmla="*/ 1142113 h 1323740"/>
                    <a:gd name="connsiteX0" fmla="*/ 1546 w 2430922"/>
                    <a:gd name="connsiteY0" fmla="*/ 1142113 h 1323740"/>
                    <a:gd name="connsiteX1" fmla="*/ 161566 w 2430922"/>
                    <a:gd name="connsiteY1" fmla="*/ 715393 h 1323740"/>
                    <a:gd name="connsiteX2" fmla="*/ 275866 w 2430922"/>
                    <a:gd name="connsiteY2" fmla="*/ 555373 h 1323740"/>
                    <a:gd name="connsiteX3" fmla="*/ 413869 w 2430922"/>
                    <a:gd name="connsiteY3" fmla="*/ 306383 h 1323740"/>
                    <a:gd name="connsiteX4" fmla="*/ 614756 w 2430922"/>
                    <a:gd name="connsiteY4" fmla="*/ 97968 h 1323740"/>
                    <a:gd name="connsiteX5" fmla="*/ 1041362 w 2430922"/>
                    <a:gd name="connsiteY5" fmla="*/ 2298 h 1323740"/>
                    <a:gd name="connsiteX6" fmla="*/ 1588783 w 2430922"/>
                    <a:gd name="connsiteY6" fmla="*/ 186912 h 1323740"/>
                    <a:gd name="connsiteX7" fmla="*/ 1892855 w 2430922"/>
                    <a:gd name="connsiteY7" fmla="*/ 316451 h 1323740"/>
                    <a:gd name="connsiteX8" fmla="*/ 2241826 w 2430922"/>
                    <a:gd name="connsiteY8" fmla="*/ 669673 h 1323740"/>
                    <a:gd name="connsiteX9" fmla="*/ 2409466 w 2430922"/>
                    <a:gd name="connsiteY9" fmla="*/ 966853 h 1323740"/>
                    <a:gd name="connsiteX10" fmla="*/ 2371366 w 2430922"/>
                    <a:gd name="connsiteY10" fmla="*/ 1289447 h 1323740"/>
                    <a:gd name="connsiteX11" fmla="*/ 1892855 w 2430922"/>
                    <a:gd name="connsiteY11" fmla="*/ 1287131 h 1323740"/>
                    <a:gd name="connsiteX12" fmla="*/ 1377612 w 2430922"/>
                    <a:gd name="connsiteY12" fmla="*/ 1047391 h 1323740"/>
                    <a:gd name="connsiteX13" fmla="*/ 976906 w 2430922"/>
                    <a:gd name="connsiteY13" fmla="*/ 791593 h 1323740"/>
                    <a:gd name="connsiteX14" fmla="*/ 523353 w 2430922"/>
                    <a:gd name="connsiteY14" fmla="*/ 1237838 h 1323740"/>
                    <a:gd name="connsiteX15" fmla="*/ 108226 w 2430922"/>
                    <a:gd name="connsiteY15" fmla="*/ 1231054 h 1323740"/>
                    <a:gd name="connsiteX16" fmla="*/ 1546 w 2430922"/>
                    <a:gd name="connsiteY16" fmla="*/ 1142113 h 1323740"/>
                    <a:gd name="connsiteX0" fmla="*/ 643 w 2497332"/>
                    <a:gd name="connsiteY0" fmla="*/ 1185337 h 1323740"/>
                    <a:gd name="connsiteX1" fmla="*/ 227976 w 2497332"/>
                    <a:gd name="connsiteY1" fmla="*/ 715393 h 1323740"/>
                    <a:gd name="connsiteX2" fmla="*/ 342276 w 2497332"/>
                    <a:gd name="connsiteY2" fmla="*/ 555373 h 1323740"/>
                    <a:gd name="connsiteX3" fmla="*/ 480279 w 2497332"/>
                    <a:gd name="connsiteY3" fmla="*/ 306383 h 1323740"/>
                    <a:gd name="connsiteX4" fmla="*/ 681166 w 2497332"/>
                    <a:gd name="connsiteY4" fmla="*/ 97968 h 1323740"/>
                    <a:gd name="connsiteX5" fmla="*/ 1107772 w 2497332"/>
                    <a:gd name="connsiteY5" fmla="*/ 2298 h 1323740"/>
                    <a:gd name="connsiteX6" fmla="*/ 1655193 w 2497332"/>
                    <a:gd name="connsiteY6" fmla="*/ 186912 h 1323740"/>
                    <a:gd name="connsiteX7" fmla="*/ 1959265 w 2497332"/>
                    <a:gd name="connsiteY7" fmla="*/ 316451 h 1323740"/>
                    <a:gd name="connsiteX8" fmla="*/ 2308236 w 2497332"/>
                    <a:gd name="connsiteY8" fmla="*/ 669673 h 1323740"/>
                    <a:gd name="connsiteX9" fmla="*/ 2475876 w 2497332"/>
                    <a:gd name="connsiteY9" fmla="*/ 966853 h 1323740"/>
                    <a:gd name="connsiteX10" fmla="*/ 2437776 w 2497332"/>
                    <a:gd name="connsiteY10" fmla="*/ 1289447 h 1323740"/>
                    <a:gd name="connsiteX11" fmla="*/ 1959265 w 2497332"/>
                    <a:gd name="connsiteY11" fmla="*/ 1287131 h 1323740"/>
                    <a:gd name="connsiteX12" fmla="*/ 1444022 w 2497332"/>
                    <a:gd name="connsiteY12" fmla="*/ 1047391 h 1323740"/>
                    <a:gd name="connsiteX13" fmla="*/ 1043316 w 2497332"/>
                    <a:gd name="connsiteY13" fmla="*/ 791593 h 1323740"/>
                    <a:gd name="connsiteX14" fmla="*/ 589763 w 2497332"/>
                    <a:gd name="connsiteY14" fmla="*/ 1237838 h 1323740"/>
                    <a:gd name="connsiteX15" fmla="*/ 174636 w 2497332"/>
                    <a:gd name="connsiteY15" fmla="*/ 1231054 h 1323740"/>
                    <a:gd name="connsiteX16" fmla="*/ 643 w 2497332"/>
                    <a:gd name="connsiteY16" fmla="*/ 1185337 h 1323740"/>
                    <a:gd name="connsiteX0" fmla="*/ 643 w 2497332"/>
                    <a:gd name="connsiteY0" fmla="*/ 1185337 h 1324420"/>
                    <a:gd name="connsiteX1" fmla="*/ 227976 w 2497332"/>
                    <a:gd name="connsiteY1" fmla="*/ 715393 h 1324420"/>
                    <a:gd name="connsiteX2" fmla="*/ 342276 w 2497332"/>
                    <a:gd name="connsiteY2" fmla="*/ 555373 h 1324420"/>
                    <a:gd name="connsiteX3" fmla="*/ 480279 w 2497332"/>
                    <a:gd name="connsiteY3" fmla="*/ 306383 h 1324420"/>
                    <a:gd name="connsiteX4" fmla="*/ 681166 w 2497332"/>
                    <a:gd name="connsiteY4" fmla="*/ 97968 h 1324420"/>
                    <a:gd name="connsiteX5" fmla="*/ 1107772 w 2497332"/>
                    <a:gd name="connsiteY5" fmla="*/ 2298 h 1324420"/>
                    <a:gd name="connsiteX6" fmla="*/ 1655193 w 2497332"/>
                    <a:gd name="connsiteY6" fmla="*/ 186912 h 1324420"/>
                    <a:gd name="connsiteX7" fmla="*/ 1959265 w 2497332"/>
                    <a:gd name="connsiteY7" fmla="*/ 316451 h 1324420"/>
                    <a:gd name="connsiteX8" fmla="*/ 2308236 w 2497332"/>
                    <a:gd name="connsiteY8" fmla="*/ 669673 h 1324420"/>
                    <a:gd name="connsiteX9" fmla="*/ 2475876 w 2497332"/>
                    <a:gd name="connsiteY9" fmla="*/ 966853 h 1324420"/>
                    <a:gd name="connsiteX10" fmla="*/ 2437776 w 2497332"/>
                    <a:gd name="connsiteY10" fmla="*/ 1289447 h 1324420"/>
                    <a:gd name="connsiteX11" fmla="*/ 1959265 w 2497332"/>
                    <a:gd name="connsiteY11" fmla="*/ 1287131 h 1324420"/>
                    <a:gd name="connsiteX12" fmla="*/ 1444022 w 2497332"/>
                    <a:gd name="connsiteY12" fmla="*/ 1047391 h 1324420"/>
                    <a:gd name="connsiteX13" fmla="*/ 1043316 w 2497332"/>
                    <a:gd name="connsiteY13" fmla="*/ 791593 h 1324420"/>
                    <a:gd name="connsiteX14" fmla="*/ 589763 w 2497332"/>
                    <a:gd name="connsiteY14" fmla="*/ 1237838 h 1324420"/>
                    <a:gd name="connsiteX15" fmla="*/ 174637 w 2497332"/>
                    <a:gd name="connsiteY15" fmla="*/ 1323740 h 1324420"/>
                    <a:gd name="connsiteX16" fmla="*/ 643 w 2497332"/>
                    <a:gd name="connsiteY16" fmla="*/ 1185337 h 1324420"/>
                    <a:gd name="connsiteX0" fmla="*/ 721 w 2497410"/>
                    <a:gd name="connsiteY0" fmla="*/ 1185337 h 1339488"/>
                    <a:gd name="connsiteX1" fmla="*/ 228054 w 2497410"/>
                    <a:gd name="connsiteY1" fmla="*/ 715393 h 1339488"/>
                    <a:gd name="connsiteX2" fmla="*/ 342354 w 2497410"/>
                    <a:gd name="connsiteY2" fmla="*/ 555373 h 1339488"/>
                    <a:gd name="connsiteX3" fmla="*/ 480357 w 2497410"/>
                    <a:gd name="connsiteY3" fmla="*/ 306383 h 1339488"/>
                    <a:gd name="connsiteX4" fmla="*/ 681244 w 2497410"/>
                    <a:gd name="connsiteY4" fmla="*/ 97968 h 1339488"/>
                    <a:gd name="connsiteX5" fmla="*/ 1107850 w 2497410"/>
                    <a:gd name="connsiteY5" fmla="*/ 2298 h 1339488"/>
                    <a:gd name="connsiteX6" fmla="*/ 1655271 w 2497410"/>
                    <a:gd name="connsiteY6" fmla="*/ 186912 h 1339488"/>
                    <a:gd name="connsiteX7" fmla="*/ 1959343 w 2497410"/>
                    <a:gd name="connsiteY7" fmla="*/ 316451 h 1339488"/>
                    <a:gd name="connsiteX8" fmla="*/ 2308314 w 2497410"/>
                    <a:gd name="connsiteY8" fmla="*/ 669673 h 1339488"/>
                    <a:gd name="connsiteX9" fmla="*/ 2475954 w 2497410"/>
                    <a:gd name="connsiteY9" fmla="*/ 966853 h 1339488"/>
                    <a:gd name="connsiteX10" fmla="*/ 2437854 w 2497410"/>
                    <a:gd name="connsiteY10" fmla="*/ 1289447 h 1339488"/>
                    <a:gd name="connsiteX11" fmla="*/ 1959343 w 2497410"/>
                    <a:gd name="connsiteY11" fmla="*/ 1287131 h 1339488"/>
                    <a:gd name="connsiteX12" fmla="*/ 1444100 w 2497410"/>
                    <a:gd name="connsiteY12" fmla="*/ 1047391 h 1339488"/>
                    <a:gd name="connsiteX13" fmla="*/ 1043394 w 2497410"/>
                    <a:gd name="connsiteY13" fmla="*/ 791593 h 1339488"/>
                    <a:gd name="connsiteX14" fmla="*/ 654164 w 2497410"/>
                    <a:gd name="connsiteY14" fmla="*/ 1325298 h 1339488"/>
                    <a:gd name="connsiteX15" fmla="*/ 174715 w 2497410"/>
                    <a:gd name="connsiteY15" fmla="*/ 1323740 h 1339488"/>
                    <a:gd name="connsiteX16" fmla="*/ 721 w 2497410"/>
                    <a:gd name="connsiteY16" fmla="*/ 1185337 h 1339488"/>
                    <a:gd name="connsiteX0" fmla="*/ 24488 w 2369289"/>
                    <a:gd name="connsiteY0" fmla="*/ 1185336 h 1339488"/>
                    <a:gd name="connsiteX1" fmla="*/ 99933 w 2369289"/>
                    <a:gd name="connsiteY1" fmla="*/ 715393 h 1339488"/>
                    <a:gd name="connsiteX2" fmla="*/ 214233 w 2369289"/>
                    <a:gd name="connsiteY2" fmla="*/ 555373 h 1339488"/>
                    <a:gd name="connsiteX3" fmla="*/ 352236 w 2369289"/>
                    <a:gd name="connsiteY3" fmla="*/ 306383 h 1339488"/>
                    <a:gd name="connsiteX4" fmla="*/ 553123 w 2369289"/>
                    <a:gd name="connsiteY4" fmla="*/ 97968 h 1339488"/>
                    <a:gd name="connsiteX5" fmla="*/ 979729 w 2369289"/>
                    <a:gd name="connsiteY5" fmla="*/ 2298 h 1339488"/>
                    <a:gd name="connsiteX6" fmla="*/ 1527150 w 2369289"/>
                    <a:gd name="connsiteY6" fmla="*/ 186912 h 1339488"/>
                    <a:gd name="connsiteX7" fmla="*/ 1831222 w 2369289"/>
                    <a:gd name="connsiteY7" fmla="*/ 316451 h 1339488"/>
                    <a:gd name="connsiteX8" fmla="*/ 2180193 w 2369289"/>
                    <a:gd name="connsiteY8" fmla="*/ 669673 h 1339488"/>
                    <a:gd name="connsiteX9" fmla="*/ 2347833 w 2369289"/>
                    <a:gd name="connsiteY9" fmla="*/ 966853 h 1339488"/>
                    <a:gd name="connsiteX10" fmla="*/ 2309733 w 2369289"/>
                    <a:gd name="connsiteY10" fmla="*/ 1289447 h 1339488"/>
                    <a:gd name="connsiteX11" fmla="*/ 1831222 w 2369289"/>
                    <a:gd name="connsiteY11" fmla="*/ 1287131 h 1339488"/>
                    <a:gd name="connsiteX12" fmla="*/ 1315979 w 2369289"/>
                    <a:gd name="connsiteY12" fmla="*/ 1047391 h 1339488"/>
                    <a:gd name="connsiteX13" fmla="*/ 915273 w 2369289"/>
                    <a:gd name="connsiteY13" fmla="*/ 791593 h 1339488"/>
                    <a:gd name="connsiteX14" fmla="*/ 526043 w 2369289"/>
                    <a:gd name="connsiteY14" fmla="*/ 1325298 h 1339488"/>
                    <a:gd name="connsiteX15" fmla="*/ 46594 w 2369289"/>
                    <a:gd name="connsiteY15" fmla="*/ 1323740 h 1339488"/>
                    <a:gd name="connsiteX16" fmla="*/ 24488 w 2369289"/>
                    <a:gd name="connsiteY16" fmla="*/ 1185336 h 13394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369289" h="1339488">
                      <a:moveTo>
                        <a:pt x="24488" y="1185336"/>
                      </a:moveTo>
                      <a:cubicBezTo>
                        <a:pt x="33378" y="1083945"/>
                        <a:pt x="68309" y="820387"/>
                        <a:pt x="99933" y="715393"/>
                      </a:cubicBezTo>
                      <a:cubicBezTo>
                        <a:pt x="131557" y="610399"/>
                        <a:pt x="172183" y="623541"/>
                        <a:pt x="214233" y="555373"/>
                      </a:cubicBezTo>
                      <a:cubicBezTo>
                        <a:pt x="256283" y="487205"/>
                        <a:pt x="295754" y="382617"/>
                        <a:pt x="352236" y="306383"/>
                      </a:cubicBezTo>
                      <a:cubicBezTo>
                        <a:pt x="408718" y="230149"/>
                        <a:pt x="448541" y="148649"/>
                        <a:pt x="553123" y="97968"/>
                      </a:cubicBezTo>
                      <a:cubicBezTo>
                        <a:pt x="657705" y="47287"/>
                        <a:pt x="817391" y="-12526"/>
                        <a:pt x="979729" y="2298"/>
                      </a:cubicBezTo>
                      <a:cubicBezTo>
                        <a:pt x="1142067" y="17122"/>
                        <a:pt x="1385235" y="134553"/>
                        <a:pt x="1527150" y="186912"/>
                      </a:cubicBezTo>
                      <a:cubicBezTo>
                        <a:pt x="1669065" y="239271"/>
                        <a:pt x="1722382" y="235991"/>
                        <a:pt x="1831222" y="316451"/>
                      </a:cubicBezTo>
                      <a:cubicBezTo>
                        <a:pt x="1940063" y="396911"/>
                        <a:pt x="2094091" y="561273"/>
                        <a:pt x="2180193" y="669673"/>
                      </a:cubicBezTo>
                      <a:cubicBezTo>
                        <a:pt x="2266295" y="778073"/>
                        <a:pt x="2326243" y="863557"/>
                        <a:pt x="2347833" y="966853"/>
                      </a:cubicBezTo>
                      <a:cubicBezTo>
                        <a:pt x="2369423" y="1070149"/>
                        <a:pt x="2395835" y="1236067"/>
                        <a:pt x="2309733" y="1289447"/>
                      </a:cubicBezTo>
                      <a:cubicBezTo>
                        <a:pt x="2223631" y="1342827"/>
                        <a:pt x="1996848" y="1327474"/>
                        <a:pt x="1831222" y="1287131"/>
                      </a:cubicBezTo>
                      <a:cubicBezTo>
                        <a:pt x="1665596" y="1246788"/>
                        <a:pt x="1468637" y="1129981"/>
                        <a:pt x="1315979" y="1047391"/>
                      </a:cubicBezTo>
                      <a:cubicBezTo>
                        <a:pt x="1163321" y="964801"/>
                        <a:pt x="1046929" y="745275"/>
                        <a:pt x="915273" y="791593"/>
                      </a:cubicBezTo>
                      <a:cubicBezTo>
                        <a:pt x="783617" y="837911"/>
                        <a:pt x="674633" y="1270688"/>
                        <a:pt x="526043" y="1325298"/>
                      </a:cubicBezTo>
                      <a:cubicBezTo>
                        <a:pt x="362213" y="1341808"/>
                        <a:pt x="130187" y="1347067"/>
                        <a:pt x="46594" y="1323740"/>
                      </a:cubicBezTo>
                      <a:cubicBezTo>
                        <a:pt x="-36999" y="1300413"/>
                        <a:pt x="15598" y="1286727"/>
                        <a:pt x="24488" y="1185336"/>
                      </a:cubicBezTo>
                      <a:close/>
                    </a:path>
                  </a:pathLst>
                </a:custGeom>
                <a:solidFill>
                  <a:srgbClr val="712FE9">
                    <a:alpha val="79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16" name="Полилиния 115"/>
                <p:cNvSpPr/>
                <p:nvPr/>
              </p:nvSpPr>
              <p:spPr>
                <a:xfrm>
                  <a:off x="414271" y="871784"/>
                  <a:ext cx="791602" cy="732983"/>
                </a:xfrm>
                <a:custGeom>
                  <a:avLst/>
                  <a:gdLst>
                    <a:gd name="connsiteX0" fmla="*/ 75444 w 2660036"/>
                    <a:gd name="connsiteY0" fmla="*/ 20263 h 1795926"/>
                    <a:gd name="connsiteX1" fmla="*/ 6864 w 2660036"/>
                    <a:gd name="connsiteY1" fmla="*/ 226003 h 1795926"/>
                    <a:gd name="connsiteX2" fmla="*/ 14484 w 2660036"/>
                    <a:gd name="connsiteY2" fmla="*/ 401263 h 1795926"/>
                    <a:gd name="connsiteX3" fmla="*/ 113544 w 2660036"/>
                    <a:gd name="connsiteY3" fmla="*/ 827983 h 1795926"/>
                    <a:gd name="connsiteX4" fmla="*/ 319284 w 2660036"/>
                    <a:gd name="connsiteY4" fmla="*/ 1216603 h 1795926"/>
                    <a:gd name="connsiteX5" fmla="*/ 532644 w 2660036"/>
                    <a:gd name="connsiteY5" fmla="*/ 1490923 h 1795926"/>
                    <a:gd name="connsiteX6" fmla="*/ 867924 w 2660036"/>
                    <a:gd name="connsiteY6" fmla="*/ 1658563 h 1795926"/>
                    <a:gd name="connsiteX7" fmla="*/ 1309884 w 2660036"/>
                    <a:gd name="connsiteY7" fmla="*/ 1795723 h 1795926"/>
                    <a:gd name="connsiteX8" fmla="*/ 1995684 w 2660036"/>
                    <a:gd name="connsiteY8" fmla="*/ 1628083 h 1795926"/>
                    <a:gd name="connsiteX9" fmla="*/ 2369064 w 2660036"/>
                    <a:gd name="connsiteY9" fmla="*/ 1323283 h 1795926"/>
                    <a:gd name="connsiteX10" fmla="*/ 2597664 w 2660036"/>
                    <a:gd name="connsiteY10" fmla="*/ 927043 h 1795926"/>
                    <a:gd name="connsiteX11" fmla="*/ 2658624 w 2660036"/>
                    <a:gd name="connsiteY11" fmla="*/ 454603 h 1795926"/>
                    <a:gd name="connsiteX12" fmla="*/ 2620524 w 2660036"/>
                    <a:gd name="connsiteY12" fmla="*/ 126943 h 1795926"/>
                    <a:gd name="connsiteX13" fmla="*/ 2414784 w 2660036"/>
                    <a:gd name="connsiteY13" fmla="*/ 12643 h 1795926"/>
                    <a:gd name="connsiteX14" fmla="*/ 1980444 w 2660036"/>
                    <a:gd name="connsiteY14" fmla="*/ 12643 h 1795926"/>
                    <a:gd name="connsiteX15" fmla="*/ 1340364 w 2660036"/>
                    <a:gd name="connsiteY15" fmla="*/ 5023 h 1795926"/>
                    <a:gd name="connsiteX16" fmla="*/ 730764 w 2660036"/>
                    <a:gd name="connsiteY16" fmla="*/ 5023 h 1795926"/>
                    <a:gd name="connsiteX17" fmla="*/ 319284 w 2660036"/>
                    <a:gd name="connsiteY17" fmla="*/ 5023 h 1795926"/>
                    <a:gd name="connsiteX18" fmla="*/ 75444 w 2660036"/>
                    <a:gd name="connsiteY18" fmla="*/ 20263 h 1795926"/>
                    <a:gd name="connsiteX0" fmla="*/ 75444 w 2660036"/>
                    <a:gd name="connsiteY0" fmla="*/ 20263 h 1795926"/>
                    <a:gd name="connsiteX1" fmla="*/ 6864 w 2660036"/>
                    <a:gd name="connsiteY1" fmla="*/ 226003 h 1795926"/>
                    <a:gd name="connsiteX2" fmla="*/ 14484 w 2660036"/>
                    <a:gd name="connsiteY2" fmla="*/ 401263 h 1795926"/>
                    <a:gd name="connsiteX3" fmla="*/ 113544 w 2660036"/>
                    <a:gd name="connsiteY3" fmla="*/ 827983 h 1795926"/>
                    <a:gd name="connsiteX4" fmla="*/ 296424 w 2660036"/>
                    <a:gd name="connsiteY4" fmla="*/ 1239463 h 1795926"/>
                    <a:gd name="connsiteX5" fmla="*/ 532644 w 2660036"/>
                    <a:gd name="connsiteY5" fmla="*/ 1490923 h 1795926"/>
                    <a:gd name="connsiteX6" fmla="*/ 867924 w 2660036"/>
                    <a:gd name="connsiteY6" fmla="*/ 1658563 h 1795926"/>
                    <a:gd name="connsiteX7" fmla="*/ 1309884 w 2660036"/>
                    <a:gd name="connsiteY7" fmla="*/ 1795723 h 1795926"/>
                    <a:gd name="connsiteX8" fmla="*/ 1995684 w 2660036"/>
                    <a:gd name="connsiteY8" fmla="*/ 1628083 h 1795926"/>
                    <a:gd name="connsiteX9" fmla="*/ 2369064 w 2660036"/>
                    <a:gd name="connsiteY9" fmla="*/ 1323283 h 1795926"/>
                    <a:gd name="connsiteX10" fmla="*/ 2597664 w 2660036"/>
                    <a:gd name="connsiteY10" fmla="*/ 927043 h 1795926"/>
                    <a:gd name="connsiteX11" fmla="*/ 2658624 w 2660036"/>
                    <a:gd name="connsiteY11" fmla="*/ 454603 h 1795926"/>
                    <a:gd name="connsiteX12" fmla="*/ 2620524 w 2660036"/>
                    <a:gd name="connsiteY12" fmla="*/ 126943 h 1795926"/>
                    <a:gd name="connsiteX13" fmla="*/ 2414784 w 2660036"/>
                    <a:gd name="connsiteY13" fmla="*/ 12643 h 1795926"/>
                    <a:gd name="connsiteX14" fmla="*/ 1980444 w 2660036"/>
                    <a:gd name="connsiteY14" fmla="*/ 12643 h 1795926"/>
                    <a:gd name="connsiteX15" fmla="*/ 1340364 w 2660036"/>
                    <a:gd name="connsiteY15" fmla="*/ 5023 h 1795926"/>
                    <a:gd name="connsiteX16" fmla="*/ 730764 w 2660036"/>
                    <a:gd name="connsiteY16" fmla="*/ 5023 h 1795926"/>
                    <a:gd name="connsiteX17" fmla="*/ 319284 w 2660036"/>
                    <a:gd name="connsiteY17" fmla="*/ 5023 h 1795926"/>
                    <a:gd name="connsiteX18" fmla="*/ 75444 w 2660036"/>
                    <a:gd name="connsiteY18" fmla="*/ 20263 h 1795926"/>
                    <a:gd name="connsiteX0" fmla="*/ 75444 w 2660036"/>
                    <a:gd name="connsiteY0" fmla="*/ 20263 h 1757926"/>
                    <a:gd name="connsiteX1" fmla="*/ 6864 w 2660036"/>
                    <a:gd name="connsiteY1" fmla="*/ 226003 h 1757926"/>
                    <a:gd name="connsiteX2" fmla="*/ 14484 w 2660036"/>
                    <a:gd name="connsiteY2" fmla="*/ 401263 h 1757926"/>
                    <a:gd name="connsiteX3" fmla="*/ 113544 w 2660036"/>
                    <a:gd name="connsiteY3" fmla="*/ 827983 h 1757926"/>
                    <a:gd name="connsiteX4" fmla="*/ 296424 w 2660036"/>
                    <a:gd name="connsiteY4" fmla="*/ 1239463 h 1757926"/>
                    <a:gd name="connsiteX5" fmla="*/ 532644 w 2660036"/>
                    <a:gd name="connsiteY5" fmla="*/ 1490923 h 1757926"/>
                    <a:gd name="connsiteX6" fmla="*/ 867924 w 2660036"/>
                    <a:gd name="connsiteY6" fmla="*/ 1658563 h 1757926"/>
                    <a:gd name="connsiteX7" fmla="*/ 1340364 w 2660036"/>
                    <a:gd name="connsiteY7" fmla="*/ 1757623 h 1757926"/>
                    <a:gd name="connsiteX8" fmla="*/ 1995684 w 2660036"/>
                    <a:gd name="connsiteY8" fmla="*/ 1628083 h 1757926"/>
                    <a:gd name="connsiteX9" fmla="*/ 2369064 w 2660036"/>
                    <a:gd name="connsiteY9" fmla="*/ 1323283 h 1757926"/>
                    <a:gd name="connsiteX10" fmla="*/ 2597664 w 2660036"/>
                    <a:gd name="connsiteY10" fmla="*/ 927043 h 1757926"/>
                    <a:gd name="connsiteX11" fmla="*/ 2658624 w 2660036"/>
                    <a:gd name="connsiteY11" fmla="*/ 454603 h 1757926"/>
                    <a:gd name="connsiteX12" fmla="*/ 2620524 w 2660036"/>
                    <a:gd name="connsiteY12" fmla="*/ 126943 h 1757926"/>
                    <a:gd name="connsiteX13" fmla="*/ 2414784 w 2660036"/>
                    <a:gd name="connsiteY13" fmla="*/ 12643 h 1757926"/>
                    <a:gd name="connsiteX14" fmla="*/ 1980444 w 2660036"/>
                    <a:gd name="connsiteY14" fmla="*/ 12643 h 1757926"/>
                    <a:gd name="connsiteX15" fmla="*/ 1340364 w 2660036"/>
                    <a:gd name="connsiteY15" fmla="*/ 5023 h 1757926"/>
                    <a:gd name="connsiteX16" fmla="*/ 730764 w 2660036"/>
                    <a:gd name="connsiteY16" fmla="*/ 5023 h 1757926"/>
                    <a:gd name="connsiteX17" fmla="*/ 319284 w 2660036"/>
                    <a:gd name="connsiteY17" fmla="*/ 5023 h 1757926"/>
                    <a:gd name="connsiteX18" fmla="*/ 75444 w 2660036"/>
                    <a:gd name="connsiteY18" fmla="*/ 20263 h 1757926"/>
                    <a:gd name="connsiteX0" fmla="*/ 75444 w 2660036"/>
                    <a:gd name="connsiteY0" fmla="*/ 31044 h 1768707"/>
                    <a:gd name="connsiteX1" fmla="*/ 6864 w 2660036"/>
                    <a:gd name="connsiteY1" fmla="*/ 236784 h 1768707"/>
                    <a:gd name="connsiteX2" fmla="*/ 14484 w 2660036"/>
                    <a:gd name="connsiteY2" fmla="*/ 412044 h 1768707"/>
                    <a:gd name="connsiteX3" fmla="*/ 113544 w 2660036"/>
                    <a:gd name="connsiteY3" fmla="*/ 838764 h 1768707"/>
                    <a:gd name="connsiteX4" fmla="*/ 296424 w 2660036"/>
                    <a:gd name="connsiteY4" fmla="*/ 1250244 h 1768707"/>
                    <a:gd name="connsiteX5" fmla="*/ 532644 w 2660036"/>
                    <a:gd name="connsiteY5" fmla="*/ 1501704 h 1768707"/>
                    <a:gd name="connsiteX6" fmla="*/ 867924 w 2660036"/>
                    <a:gd name="connsiteY6" fmla="*/ 1669344 h 1768707"/>
                    <a:gd name="connsiteX7" fmla="*/ 1340364 w 2660036"/>
                    <a:gd name="connsiteY7" fmla="*/ 1768404 h 1768707"/>
                    <a:gd name="connsiteX8" fmla="*/ 1995684 w 2660036"/>
                    <a:gd name="connsiteY8" fmla="*/ 1638864 h 1768707"/>
                    <a:gd name="connsiteX9" fmla="*/ 2369064 w 2660036"/>
                    <a:gd name="connsiteY9" fmla="*/ 1334064 h 1768707"/>
                    <a:gd name="connsiteX10" fmla="*/ 2597664 w 2660036"/>
                    <a:gd name="connsiteY10" fmla="*/ 937824 h 1768707"/>
                    <a:gd name="connsiteX11" fmla="*/ 2658624 w 2660036"/>
                    <a:gd name="connsiteY11" fmla="*/ 465384 h 1768707"/>
                    <a:gd name="connsiteX12" fmla="*/ 2620524 w 2660036"/>
                    <a:gd name="connsiteY12" fmla="*/ 137724 h 1768707"/>
                    <a:gd name="connsiteX13" fmla="*/ 2414784 w 2660036"/>
                    <a:gd name="connsiteY13" fmla="*/ 23424 h 1768707"/>
                    <a:gd name="connsiteX14" fmla="*/ 2056644 w 2660036"/>
                    <a:gd name="connsiteY14" fmla="*/ 229164 h 1768707"/>
                    <a:gd name="connsiteX15" fmla="*/ 1340364 w 2660036"/>
                    <a:gd name="connsiteY15" fmla="*/ 15804 h 1768707"/>
                    <a:gd name="connsiteX16" fmla="*/ 730764 w 2660036"/>
                    <a:gd name="connsiteY16" fmla="*/ 15804 h 1768707"/>
                    <a:gd name="connsiteX17" fmla="*/ 319284 w 2660036"/>
                    <a:gd name="connsiteY17" fmla="*/ 15804 h 1768707"/>
                    <a:gd name="connsiteX18" fmla="*/ 75444 w 2660036"/>
                    <a:gd name="connsiteY18" fmla="*/ 31044 h 1768707"/>
                    <a:gd name="connsiteX0" fmla="*/ 75444 w 2660036"/>
                    <a:gd name="connsiteY0" fmla="*/ 20264 h 1757927"/>
                    <a:gd name="connsiteX1" fmla="*/ 6864 w 2660036"/>
                    <a:gd name="connsiteY1" fmla="*/ 226004 h 1757927"/>
                    <a:gd name="connsiteX2" fmla="*/ 14484 w 2660036"/>
                    <a:gd name="connsiteY2" fmla="*/ 401264 h 1757927"/>
                    <a:gd name="connsiteX3" fmla="*/ 113544 w 2660036"/>
                    <a:gd name="connsiteY3" fmla="*/ 827984 h 1757927"/>
                    <a:gd name="connsiteX4" fmla="*/ 296424 w 2660036"/>
                    <a:gd name="connsiteY4" fmla="*/ 1239464 h 1757927"/>
                    <a:gd name="connsiteX5" fmla="*/ 532644 w 2660036"/>
                    <a:gd name="connsiteY5" fmla="*/ 1490924 h 1757927"/>
                    <a:gd name="connsiteX6" fmla="*/ 867924 w 2660036"/>
                    <a:gd name="connsiteY6" fmla="*/ 1658564 h 1757927"/>
                    <a:gd name="connsiteX7" fmla="*/ 1340364 w 2660036"/>
                    <a:gd name="connsiteY7" fmla="*/ 1757624 h 1757927"/>
                    <a:gd name="connsiteX8" fmla="*/ 1995684 w 2660036"/>
                    <a:gd name="connsiteY8" fmla="*/ 1628084 h 1757927"/>
                    <a:gd name="connsiteX9" fmla="*/ 2369064 w 2660036"/>
                    <a:gd name="connsiteY9" fmla="*/ 1323284 h 1757927"/>
                    <a:gd name="connsiteX10" fmla="*/ 2597664 w 2660036"/>
                    <a:gd name="connsiteY10" fmla="*/ 927044 h 1757927"/>
                    <a:gd name="connsiteX11" fmla="*/ 2658624 w 2660036"/>
                    <a:gd name="connsiteY11" fmla="*/ 454604 h 1757927"/>
                    <a:gd name="connsiteX12" fmla="*/ 2620524 w 2660036"/>
                    <a:gd name="connsiteY12" fmla="*/ 126944 h 1757927"/>
                    <a:gd name="connsiteX13" fmla="*/ 2414784 w 2660036"/>
                    <a:gd name="connsiteY13" fmla="*/ 12644 h 1757927"/>
                    <a:gd name="connsiteX14" fmla="*/ 2056644 w 2660036"/>
                    <a:gd name="connsiteY14" fmla="*/ 218384 h 1757927"/>
                    <a:gd name="connsiteX15" fmla="*/ 1355604 w 2660036"/>
                    <a:gd name="connsiteY15" fmla="*/ 378404 h 1757927"/>
                    <a:gd name="connsiteX16" fmla="*/ 730764 w 2660036"/>
                    <a:gd name="connsiteY16" fmla="*/ 5024 h 1757927"/>
                    <a:gd name="connsiteX17" fmla="*/ 319284 w 2660036"/>
                    <a:gd name="connsiteY17" fmla="*/ 5024 h 1757927"/>
                    <a:gd name="connsiteX18" fmla="*/ 75444 w 2660036"/>
                    <a:gd name="connsiteY18" fmla="*/ 20264 h 1757927"/>
                    <a:gd name="connsiteX0" fmla="*/ 75444 w 2660036"/>
                    <a:gd name="connsiteY0" fmla="*/ 22417 h 1760080"/>
                    <a:gd name="connsiteX1" fmla="*/ 6864 w 2660036"/>
                    <a:gd name="connsiteY1" fmla="*/ 228157 h 1760080"/>
                    <a:gd name="connsiteX2" fmla="*/ 14484 w 2660036"/>
                    <a:gd name="connsiteY2" fmla="*/ 403417 h 1760080"/>
                    <a:gd name="connsiteX3" fmla="*/ 113544 w 2660036"/>
                    <a:gd name="connsiteY3" fmla="*/ 830137 h 1760080"/>
                    <a:gd name="connsiteX4" fmla="*/ 296424 w 2660036"/>
                    <a:gd name="connsiteY4" fmla="*/ 1241617 h 1760080"/>
                    <a:gd name="connsiteX5" fmla="*/ 532644 w 2660036"/>
                    <a:gd name="connsiteY5" fmla="*/ 1493077 h 1760080"/>
                    <a:gd name="connsiteX6" fmla="*/ 867924 w 2660036"/>
                    <a:gd name="connsiteY6" fmla="*/ 1660717 h 1760080"/>
                    <a:gd name="connsiteX7" fmla="*/ 1340364 w 2660036"/>
                    <a:gd name="connsiteY7" fmla="*/ 1759777 h 1760080"/>
                    <a:gd name="connsiteX8" fmla="*/ 1995684 w 2660036"/>
                    <a:gd name="connsiteY8" fmla="*/ 1630237 h 1760080"/>
                    <a:gd name="connsiteX9" fmla="*/ 2369064 w 2660036"/>
                    <a:gd name="connsiteY9" fmla="*/ 1325437 h 1760080"/>
                    <a:gd name="connsiteX10" fmla="*/ 2597664 w 2660036"/>
                    <a:gd name="connsiteY10" fmla="*/ 929197 h 1760080"/>
                    <a:gd name="connsiteX11" fmla="*/ 2658624 w 2660036"/>
                    <a:gd name="connsiteY11" fmla="*/ 456757 h 1760080"/>
                    <a:gd name="connsiteX12" fmla="*/ 2620524 w 2660036"/>
                    <a:gd name="connsiteY12" fmla="*/ 129097 h 1760080"/>
                    <a:gd name="connsiteX13" fmla="*/ 2414784 w 2660036"/>
                    <a:gd name="connsiteY13" fmla="*/ 14797 h 1760080"/>
                    <a:gd name="connsiteX14" fmla="*/ 2056644 w 2660036"/>
                    <a:gd name="connsiteY14" fmla="*/ 220537 h 1760080"/>
                    <a:gd name="connsiteX15" fmla="*/ 1355604 w 2660036"/>
                    <a:gd name="connsiteY15" fmla="*/ 380557 h 1760080"/>
                    <a:gd name="connsiteX16" fmla="*/ 746004 w 2660036"/>
                    <a:gd name="connsiteY16" fmla="*/ 37657 h 1760080"/>
                    <a:gd name="connsiteX17" fmla="*/ 319284 w 2660036"/>
                    <a:gd name="connsiteY17" fmla="*/ 7177 h 1760080"/>
                    <a:gd name="connsiteX18" fmla="*/ 75444 w 2660036"/>
                    <a:gd name="connsiteY18" fmla="*/ 22417 h 1760080"/>
                    <a:gd name="connsiteX0" fmla="*/ 75444 w 2660036"/>
                    <a:gd name="connsiteY0" fmla="*/ 22417 h 1760080"/>
                    <a:gd name="connsiteX1" fmla="*/ 6864 w 2660036"/>
                    <a:gd name="connsiteY1" fmla="*/ 228157 h 1760080"/>
                    <a:gd name="connsiteX2" fmla="*/ 14484 w 2660036"/>
                    <a:gd name="connsiteY2" fmla="*/ 403417 h 1760080"/>
                    <a:gd name="connsiteX3" fmla="*/ 113544 w 2660036"/>
                    <a:gd name="connsiteY3" fmla="*/ 830137 h 1760080"/>
                    <a:gd name="connsiteX4" fmla="*/ 296424 w 2660036"/>
                    <a:gd name="connsiteY4" fmla="*/ 1241617 h 1760080"/>
                    <a:gd name="connsiteX5" fmla="*/ 532644 w 2660036"/>
                    <a:gd name="connsiteY5" fmla="*/ 1493077 h 1760080"/>
                    <a:gd name="connsiteX6" fmla="*/ 867924 w 2660036"/>
                    <a:gd name="connsiteY6" fmla="*/ 1660717 h 1760080"/>
                    <a:gd name="connsiteX7" fmla="*/ 1340364 w 2660036"/>
                    <a:gd name="connsiteY7" fmla="*/ 1759777 h 1760080"/>
                    <a:gd name="connsiteX8" fmla="*/ 1995684 w 2660036"/>
                    <a:gd name="connsiteY8" fmla="*/ 1630237 h 1760080"/>
                    <a:gd name="connsiteX9" fmla="*/ 2369064 w 2660036"/>
                    <a:gd name="connsiteY9" fmla="*/ 1325437 h 1760080"/>
                    <a:gd name="connsiteX10" fmla="*/ 2597664 w 2660036"/>
                    <a:gd name="connsiteY10" fmla="*/ 929197 h 1760080"/>
                    <a:gd name="connsiteX11" fmla="*/ 2658624 w 2660036"/>
                    <a:gd name="connsiteY11" fmla="*/ 456757 h 1760080"/>
                    <a:gd name="connsiteX12" fmla="*/ 2620524 w 2660036"/>
                    <a:gd name="connsiteY12" fmla="*/ 129097 h 1760080"/>
                    <a:gd name="connsiteX13" fmla="*/ 2414784 w 2660036"/>
                    <a:gd name="connsiteY13" fmla="*/ 14797 h 1760080"/>
                    <a:gd name="connsiteX14" fmla="*/ 2056644 w 2660036"/>
                    <a:gd name="connsiteY14" fmla="*/ 220537 h 1760080"/>
                    <a:gd name="connsiteX15" fmla="*/ 1355604 w 2660036"/>
                    <a:gd name="connsiteY15" fmla="*/ 380557 h 1760080"/>
                    <a:gd name="connsiteX16" fmla="*/ 646944 w 2660036"/>
                    <a:gd name="connsiteY16" fmla="*/ 479618 h 1760080"/>
                    <a:gd name="connsiteX17" fmla="*/ 746004 w 2660036"/>
                    <a:gd name="connsiteY17" fmla="*/ 37657 h 1760080"/>
                    <a:gd name="connsiteX18" fmla="*/ 319284 w 2660036"/>
                    <a:gd name="connsiteY18" fmla="*/ 7177 h 1760080"/>
                    <a:gd name="connsiteX19" fmla="*/ 75444 w 2660036"/>
                    <a:gd name="connsiteY19" fmla="*/ 22417 h 1760080"/>
                    <a:gd name="connsiteX0" fmla="*/ 75444 w 2660036"/>
                    <a:gd name="connsiteY0" fmla="*/ 22417 h 1760080"/>
                    <a:gd name="connsiteX1" fmla="*/ 6864 w 2660036"/>
                    <a:gd name="connsiteY1" fmla="*/ 228157 h 1760080"/>
                    <a:gd name="connsiteX2" fmla="*/ 14484 w 2660036"/>
                    <a:gd name="connsiteY2" fmla="*/ 403417 h 1760080"/>
                    <a:gd name="connsiteX3" fmla="*/ 113544 w 2660036"/>
                    <a:gd name="connsiteY3" fmla="*/ 830137 h 1760080"/>
                    <a:gd name="connsiteX4" fmla="*/ 296424 w 2660036"/>
                    <a:gd name="connsiteY4" fmla="*/ 1241617 h 1760080"/>
                    <a:gd name="connsiteX5" fmla="*/ 532644 w 2660036"/>
                    <a:gd name="connsiteY5" fmla="*/ 1493077 h 1760080"/>
                    <a:gd name="connsiteX6" fmla="*/ 867924 w 2660036"/>
                    <a:gd name="connsiteY6" fmla="*/ 1660717 h 1760080"/>
                    <a:gd name="connsiteX7" fmla="*/ 1340364 w 2660036"/>
                    <a:gd name="connsiteY7" fmla="*/ 1759777 h 1760080"/>
                    <a:gd name="connsiteX8" fmla="*/ 1995684 w 2660036"/>
                    <a:gd name="connsiteY8" fmla="*/ 1630237 h 1760080"/>
                    <a:gd name="connsiteX9" fmla="*/ 2369064 w 2660036"/>
                    <a:gd name="connsiteY9" fmla="*/ 1325437 h 1760080"/>
                    <a:gd name="connsiteX10" fmla="*/ 2597664 w 2660036"/>
                    <a:gd name="connsiteY10" fmla="*/ 929197 h 1760080"/>
                    <a:gd name="connsiteX11" fmla="*/ 2658624 w 2660036"/>
                    <a:gd name="connsiteY11" fmla="*/ 456757 h 1760080"/>
                    <a:gd name="connsiteX12" fmla="*/ 2620524 w 2660036"/>
                    <a:gd name="connsiteY12" fmla="*/ 129097 h 1760080"/>
                    <a:gd name="connsiteX13" fmla="*/ 2414784 w 2660036"/>
                    <a:gd name="connsiteY13" fmla="*/ 14797 h 1760080"/>
                    <a:gd name="connsiteX14" fmla="*/ 2056644 w 2660036"/>
                    <a:gd name="connsiteY14" fmla="*/ 220537 h 1760080"/>
                    <a:gd name="connsiteX15" fmla="*/ 1355604 w 2660036"/>
                    <a:gd name="connsiteY15" fmla="*/ 380557 h 1760080"/>
                    <a:gd name="connsiteX16" fmla="*/ 646944 w 2660036"/>
                    <a:gd name="connsiteY16" fmla="*/ 479618 h 1760080"/>
                    <a:gd name="connsiteX17" fmla="*/ 624084 w 2660036"/>
                    <a:gd name="connsiteY17" fmla="*/ 212918 h 1760080"/>
                    <a:gd name="connsiteX18" fmla="*/ 746004 w 2660036"/>
                    <a:gd name="connsiteY18" fmla="*/ 37657 h 1760080"/>
                    <a:gd name="connsiteX19" fmla="*/ 319284 w 2660036"/>
                    <a:gd name="connsiteY19" fmla="*/ 7177 h 1760080"/>
                    <a:gd name="connsiteX20" fmla="*/ 75444 w 2660036"/>
                    <a:gd name="connsiteY20" fmla="*/ 22417 h 1760080"/>
                    <a:gd name="connsiteX0" fmla="*/ 75444 w 2660036"/>
                    <a:gd name="connsiteY0" fmla="*/ 22417 h 1760080"/>
                    <a:gd name="connsiteX1" fmla="*/ 6864 w 2660036"/>
                    <a:gd name="connsiteY1" fmla="*/ 228157 h 1760080"/>
                    <a:gd name="connsiteX2" fmla="*/ 14484 w 2660036"/>
                    <a:gd name="connsiteY2" fmla="*/ 403417 h 1760080"/>
                    <a:gd name="connsiteX3" fmla="*/ 113544 w 2660036"/>
                    <a:gd name="connsiteY3" fmla="*/ 830137 h 1760080"/>
                    <a:gd name="connsiteX4" fmla="*/ 296424 w 2660036"/>
                    <a:gd name="connsiteY4" fmla="*/ 1241617 h 1760080"/>
                    <a:gd name="connsiteX5" fmla="*/ 532644 w 2660036"/>
                    <a:gd name="connsiteY5" fmla="*/ 1493077 h 1760080"/>
                    <a:gd name="connsiteX6" fmla="*/ 867924 w 2660036"/>
                    <a:gd name="connsiteY6" fmla="*/ 1660717 h 1760080"/>
                    <a:gd name="connsiteX7" fmla="*/ 1340364 w 2660036"/>
                    <a:gd name="connsiteY7" fmla="*/ 1759777 h 1760080"/>
                    <a:gd name="connsiteX8" fmla="*/ 1995684 w 2660036"/>
                    <a:gd name="connsiteY8" fmla="*/ 1630237 h 1760080"/>
                    <a:gd name="connsiteX9" fmla="*/ 2369064 w 2660036"/>
                    <a:gd name="connsiteY9" fmla="*/ 1325437 h 1760080"/>
                    <a:gd name="connsiteX10" fmla="*/ 2597664 w 2660036"/>
                    <a:gd name="connsiteY10" fmla="*/ 929197 h 1760080"/>
                    <a:gd name="connsiteX11" fmla="*/ 2658624 w 2660036"/>
                    <a:gd name="connsiteY11" fmla="*/ 456757 h 1760080"/>
                    <a:gd name="connsiteX12" fmla="*/ 2620524 w 2660036"/>
                    <a:gd name="connsiteY12" fmla="*/ 129097 h 1760080"/>
                    <a:gd name="connsiteX13" fmla="*/ 2414784 w 2660036"/>
                    <a:gd name="connsiteY13" fmla="*/ 14797 h 1760080"/>
                    <a:gd name="connsiteX14" fmla="*/ 2056644 w 2660036"/>
                    <a:gd name="connsiteY14" fmla="*/ 220537 h 1760080"/>
                    <a:gd name="connsiteX15" fmla="*/ 1355604 w 2660036"/>
                    <a:gd name="connsiteY15" fmla="*/ 380557 h 1760080"/>
                    <a:gd name="connsiteX16" fmla="*/ 646944 w 2660036"/>
                    <a:gd name="connsiteY16" fmla="*/ 479618 h 1760080"/>
                    <a:gd name="connsiteX17" fmla="*/ 624084 w 2660036"/>
                    <a:gd name="connsiteY17" fmla="*/ 212918 h 1760080"/>
                    <a:gd name="connsiteX18" fmla="*/ 707904 w 2660036"/>
                    <a:gd name="connsiteY18" fmla="*/ 37657 h 1760080"/>
                    <a:gd name="connsiteX19" fmla="*/ 319284 w 2660036"/>
                    <a:gd name="connsiteY19" fmla="*/ 7177 h 1760080"/>
                    <a:gd name="connsiteX20" fmla="*/ 75444 w 2660036"/>
                    <a:gd name="connsiteY20" fmla="*/ 22417 h 1760080"/>
                    <a:gd name="connsiteX0" fmla="*/ 75444 w 2660036"/>
                    <a:gd name="connsiteY0" fmla="*/ 22417 h 1760080"/>
                    <a:gd name="connsiteX1" fmla="*/ 6864 w 2660036"/>
                    <a:gd name="connsiteY1" fmla="*/ 228157 h 1760080"/>
                    <a:gd name="connsiteX2" fmla="*/ 14484 w 2660036"/>
                    <a:gd name="connsiteY2" fmla="*/ 403417 h 1760080"/>
                    <a:gd name="connsiteX3" fmla="*/ 113544 w 2660036"/>
                    <a:gd name="connsiteY3" fmla="*/ 830137 h 1760080"/>
                    <a:gd name="connsiteX4" fmla="*/ 296424 w 2660036"/>
                    <a:gd name="connsiteY4" fmla="*/ 1241617 h 1760080"/>
                    <a:gd name="connsiteX5" fmla="*/ 532644 w 2660036"/>
                    <a:gd name="connsiteY5" fmla="*/ 1493077 h 1760080"/>
                    <a:gd name="connsiteX6" fmla="*/ 867924 w 2660036"/>
                    <a:gd name="connsiteY6" fmla="*/ 1660717 h 1760080"/>
                    <a:gd name="connsiteX7" fmla="*/ 1340364 w 2660036"/>
                    <a:gd name="connsiteY7" fmla="*/ 1759777 h 1760080"/>
                    <a:gd name="connsiteX8" fmla="*/ 1995684 w 2660036"/>
                    <a:gd name="connsiteY8" fmla="*/ 1630237 h 1760080"/>
                    <a:gd name="connsiteX9" fmla="*/ 2369064 w 2660036"/>
                    <a:gd name="connsiteY9" fmla="*/ 1325437 h 1760080"/>
                    <a:gd name="connsiteX10" fmla="*/ 2597664 w 2660036"/>
                    <a:gd name="connsiteY10" fmla="*/ 929197 h 1760080"/>
                    <a:gd name="connsiteX11" fmla="*/ 2658624 w 2660036"/>
                    <a:gd name="connsiteY11" fmla="*/ 456757 h 1760080"/>
                    <a:gd name="connsiteX12" fmla="*/ 2620524 w 2660036"/>
                    <a:gd name="connsiteY12" fmla="*/ 129097 h 1760080"/>
                    <a:gd name="connsiteX13" fmla="*/ 2414784 w 2660036"/>
                    <a:gd name="connsiteY13" fmla="*/ 14797 h 1760080"/>
                    <a:gd name="connsiteX14" fmla="*/ 2056644 w 2660036"/>
                    <a:gd name="connsiteY14" fmla="*/ 220537 h 1760080"/>
                    <a:gd name="connsiteX15" fmla="*/ 1355604 w 2660036"/>
                    <a:gd name="connsiteY15" fmla="*/ 380557 h 1760080"/>
                    <a:gd name="connsiteX16" fmla="*/ 639324 w 2660036"/>
                    <a:gd name="connsiteY16" fmla="*/ 525338 h 1760080"/>
                    <a:gd name="connsiteX17" fmla="*/ 624084 w 2660036"/>
                    <a:gd name="connsiteY17" fmla="*/ 212918 h 1760080"/>
                    <a:gd name="connsiteX18" fmla="*/ 707904 w 2660036"/>
                    <a:gd name="connsiteY18" fmla="*/ 37657 h 1760080"/>
                    <a:gd name="connsiteX19" fmla="*/ 319284 w 2660036"/>
                    <a:gd name="connsiteY19" fmla="*/ 7177 h 1760080"/>
                    <a:gd name="connsiteX20" fmla="*/ 75444 w 2660036"/>
                    <a:gd name="connsiteY20" fmla="*/ 22417 h 1760080"/>
                    <a:gd name="connsiteX0" fmla="*/ 75444 w 2660036"/>
                    <a:gd name="connsiteY0" fmla="*/ 22417 h 1760080"/>
                    <a:gd name="connsiteX1" fmla="*/ 6864 w 2660036"/>
                    <a:gd name="connsiteY1" fmla="*/ 228157 h 1760080"/>
                    <a:gd name="connsiteX2" fmla="*/ 14484 w 2660036"/>
                    <a:gd name="connsiteY2" fmla="*/ 403417 h 1760080"/>
                    <a:gd name="connsiteX3" fmla="*/ 113544 w 2660036"/>
                    <a:gd name="connsiteY3" fmla="*/ 830137 h 1760080"/>
                    <a:gd name="connsiteX4" fmla="*/ 296424 w 2660036"/>
                    <a:gd name="connsiteY4" fmla="*/ 1241617 h 1760080"/>
                    <a:gd name="connsiteX5" fmla="*/ 532644 w 2660036"/>
                    <a:gd name="connsiteY5" fmla="*/ 1493077 h 1760080"/>
                    <a:gd name="connsiteX6" fmla="*/ 867924 w 2660036"/>
                    <a:gd name="connsiteY6" fmla="*/ 1660717 h 1760080"/>
                    <a:gd name="connsiteX7" fmla="*/ 1340364 w 2660036"/>
                    <a:gd name="connsiteY7" fmla="*/ 1759777 h 1760080"/>
                    <a:gd name="connsiteX8" fmla="*/ 1995684 w 2660036"/>
                    <a:gd name="connsiteY8" fmla="*/ 1630237 h 1760080"/>
                    <a:gd name="connsiteX9" fmla="*/ 2369064 w 2660036"/>
                    <a:gd name="connsiteY9" fmla="*/ 1325437 h 1760080"/>
                    <a:gd name="connsiteX10" fmla="*/ 2597664 w 2660036"/>
                    <a:gd name="connsiteY10" fmla="*/ 929197 h 1760080"/>
                    <a:gd name="connsiteX11" fmla="*/ 2658624 w 2660036"/>
                    <a:gd name="connsiteY11" fmla="*/ 456757 h 1760080"/>
                    <a:gd name="connsiteX12" fmla="*/ 2620524 w 2660036"/>
                    <a:gd name="connsiteY12" fmla="*/ 129097 h 1760080"/>
                    <a:gd name="connsiteX13" fmla="*/ 2414784 w 2660036"/>
                    <a:gd name="connsiteY13" fmla="*/ 14797 h 1760080"/>
                    <a:gd name="connsiteX14" fmla="*/ 2056644 w 2660036"/>
                    <a:gd name="connsiteY14" fmla="*/ 220537 h 1760080"/>
                    <a:gd name="connsiteX15" fmla="*/ 1355604 w 2660036"/>
                    <a:gd name="connsiteY15" fmla="*/ 380557 h 1760080"/>
                    <a:gd name="connsiteX16" fmla="*/ 989844 w 2660036"/>
                    <a:gd name="connsiteY16" fmla="*/ 723458 h 1760080"/>
                    <a:gd name="connsiteX17" fmla="*/ 639324 w 2660036"/>
                    <a:gd name="connsiteY17" fmla="*/ 525338 h 1760080"/>
                    <a:gd name="connsiteX18" fmla="*/ 624084 w 2660036"/>
                    <a:gd name="connsiteY18" fmla="*/ 212918 h 1760080"/>
                    <a:gd name="connsiteX19" fmla="*/ 707904 w 2660036"/>
                    <a:gd name="connsiteY19" fmla="*/ 37657 h 1760080"/>
                    <a:gd name="connsiteX20" fmla="*/ 319284 w 2660036"/>
                    <a:gd name="connsiteY20" fmla="*/ 7177 h 1760080"/>
                    <a:gd name="connsiteX21" fmla="*/ 75444 w 2660036"/>
                    <a:gd name="connsiteY21" fmla="*/ 22417 h 1760080"/>
                    <a:gd name="connsiteX0" fmla="*/ 75444 w 2660036"/>
                    <a:gd name="connsiteY0" fmla="*/ 22417 h 1760080"/>
                    <a:gd name="connsiteX1" fmla="*/ 6864 w 2660036"/>
                    <a:gd name="connsiteY1" fmla="*/ 228157 h 1760080"/>
                    <a:gd name="connsiteX2" fmla="*/ 14484 w 2660036"/>
                    <a:gd name="connsiteY2" fmla="*/ 403417 h 1760080"/>
                    <a:gd name="connsiteX3" fmla="*/ 113544 w 2660036"/>
                    <a:gd name="connsiteY3" fmla="*/ 830137 h 1760080"/>
                    <a:gd name="connsiteX4" fmla="*/ 296424 w 2660036"/>
                    <a:gd name="connsiteY4" fmla="*/ 1241617 h 1760080"/>
                    <a:gd name="connsiteX5" fmla="*/ 532644 w 2660036"/>
                    <a:gd name="connsiteY5" fmla="*/ 1493077 h 1760080"/>
                    <a:gd name="connsiteX6" fmla="*/ 867924 w 2660036"/>
                    <a:gd name="connsiteY6" fmla="*/ 1660717 h 1760080"/>
                    <a:gd name="connsiteX7" fmla="*/ 1340364 w 2660036"/>
                    <a:gd name="connsiteY7" fmla="*/ 1759777 h 1760080"/>
                    <a:gd name="connsiteX8" fmla="*/ 1995684 w 2660036"/>
                    <a:gd name="connsiteY8" fmla="*/ 1630237 h 1760080"/>
                    <a:gd name="connsiteX9" fmla="*/ 2369064 w 2660036"/>
                    <a:gd name="connsiteY9" fmla="*/ 1325437 h 1760080"/>
                    <a:gd name="connsiteX10" fmla="*/ 2597664 w 2660036"/>
                    <a:gd name="connsiteY10" fmla="*/ 929197 h 1760080"/>
                    <a:gd name="connsiteX11" fmla="*/ 2658624 w 2660036"/>
                    <a:gd name="connsiteY11" fmla="*/ 456757 h 1760080"/>
                    <a:gd name="connsiteX12" fmla="*/ 2620524 w 2660036"/>
                    <a:gd name="connsiteY12" fmla="*/ 129097 h 1760080"/>
                    <a:gd name="connsiteX13" fmla="*/ 2414784 w 2660036"/>
                    <a:gd name="connsiteY13" fmla="*/ 14797 h 1760080"/>
                    <a:gd name="connsiteX14" fmla="*/ 2056644 w 2660036"/>
                    <a:gd name="connsiteY14" fmla="*/ 220537 h 1760080"/>
                    <a:gd name="connsiteX15" fmla="*/ 1568964 w 2660036"/>
                    <a:gd name="connsiteY15" fmla="*/ 845377 h 1760080"/>
                    <a:gd name="connsiteX16" fmla="*/ 989844 w 2660036"/>
                    <a:gd name="connsiteY16" fmla="*/ 723458 h 1760080"/>
                    <a:gd name="connsiteX17" fmla="*/ 639324 w 2660036"/>
                    <a:gd name="connsiteY17" fmla="*/ 525338 h 1760080"/>
                    <a:gd name="connsiteX18" fmla="*/ 624084 w 2660036"/>
                    <a:gd name="connsiteY18" fmla="*/ 212918 h 1760080"/>
                    <a:gd name="connsiteX19" fmla="*/ 707904 w 2660036"/>
                    <a:gd name="connsiteY19" fmla="*/ 37657 h 1760080"/>
                    <a:gd name="connsiteX20" fmla="*/ 319284 w 2660036"/>
                    <a:gd name="connsiteY20" fmla="*/ 7177 h 1760080"/>
                    <a:gd name="connsiteX21" fmla="*/ 75444 w 2660036"/>
                    <a:gd name="connsiteY21" fmla="*/ 22417 h 1760080"/>
                    <a:gd name="connsiteX0" fmla="*/ 75444 w 2660036"/>
                    <a:gd name="connsiteY0" fmla="*/ 22417 h 1760080"/>
                    <a:gd name="connsiteX1" fmla="*/ 6864 w 2660036"/>
                    <a:gd name="connsiteY1" fmla="*/ 228157 h 1760080"/>
                    <a:gd name="connsiteX2" fmla="*/ 14484 w 2660036"/>
                    <a:gd name="connsiteY2" fmla="*/ 403417 h 1760080"/>
                    <a:gd name="connsiteX3" fmla="*/ 113544 w 2660036"/>
                    <a:gd name="connsiteY3" fmla="*/ 830137 h 1760080"/>
                    <a:gd name="connsiteX4" fmla="*/ 296424 w 2660036"/>
                    <a:gd name="connsiteY4" fmla="*/ 1241617 h 1760080"/>
                    <a:gd name="connsiteX5" fmla="*/ 532644 w 2660036"/>
                    <a:gd name="connsiteY5" fmla="*/ 1493077 h 1760080"/>
                    <a:gd name="connsiteX6" fmla="*/ 867924 w 2660036"/>
                    <a:gd name="connsiteY6" fmla="*/ 1660717 h 1760080"/>
                    <a:gd name="connsiteX7" fmla="*/ 1340364 w 2660036"/>
                    <a:gd name="connsiteY7" fmla="*/ 1759777 h 1760080"/>
                    <a:gd name="connsiteX8" fmla="*/ 1995684 w 2660036"/>
                    <a:gd name="connsiteY8" fmla="*/ 1630237 h 1760080"/>
                    <a:gd name="connsiteX9" fmla="*/ 2369064 w 2660036"/>
                    <a:gd name="connsiteY9" fmla="*/ 1325437 h 1760080"/>
                    <a:gd name="connsiteX10" fmla="*/ 2597664 w 2660036"/>
                    <a:gd name="connsiteY10" fmla="*/ 929197 h 1760080"/>
                    <a:gd name="connsiteX11" fmla="*/ 2658624 w 2660036"/>
                    <a:gd name="connsiteY11" fmla="*/ 456757 h 1760080"/>
                    <a:gd name="connsiteX12" fmla="*/ 2620524 w 2660036"/>
                    <a:gd name="connsiteY12" fmla="*/ 129097 h 1760080"/>
                    <a:gd name="connsiteX13" fmla="*/ 2414784 w 2660036"/>
                    <a:gd name="connsiteY13" fmla="*/ 14797 h 1760080"/>
                    <a:gd name="connsiteX14" fmla="*/ 2056644 w 2660036"/>
                    <a:gd name="connsiteY14" fmla="*/ 220537 h 1760080"/>
                    <a:gd name="connsiteX15" fmla="*/ 2018544 w 2660036"/>
                    <a:gd name="connsiteY15" fmla="*/ 510098 h 1760080"/>
                    <a:gd name="connsiteX16" fmla="*/ 1568964 w 2660036"/>
                    <a:gd name="connsiteY16" fmla="*/ 845377 h 1760080"/>
                    <a:gd name="connsiteX17" fmla="*/ 989844 w 2660036"/>
                    <a:gd name="connsiteY17" fmla="*/ 723458 h 1760080"/>
                    <a:gd name="connsiteX18" fmla="*/ 639324 w 2660036"/>
                    <a:gd name="connsiteY18" fmla="*/ 525338 h 1760080"/>
                    <a:gd name="connsiteX19" fmla="*/ 624084 w 2660036"/>
                    <a:gd name="connsiteY19" fmla="*/ 212918 h 1760080"/>
                    <a:gd name="connsiteX20" fmla="*/ 707904 w 2660036"/>
                    <a:gd name="connsiteY20" fmla="*/ 37657 h 1760080"/>
                    <a:gd name="connsiteX21" fmla="*/ 319284 w 2660036"/>
                    <a:gd name="connsiteY21" fmla="*/ 7177 h 1760080"/>
                    <a:gd name="connsiteX22" fmla="*/ 75444 w 2660036"/>
                    <a:gd name="connsiteY22" fmla="*/ 22417 h 1760080"/>
                    <a:gd name="connsiteX0" fmla="*/ 75444 w 2660036"/>
                    <a:gd name="connsiteY0" fmla="*/ 22417 h 1760080"/>
                    <a:gd name="connsiteX1" fmla="*/ 6864 w 2660036"/>
                    <a:gd name="connsiteY1" fmla="*/ 228157 h 1760080"/>
                    <a:gd name="connsiteX2" fmla="*/ 14484 w 2660036"/>
                    <a:gd name="connsiteY2" fmla="*/ 403417 h 1760080"/>
                    <a:gd name="connsiteX3" fmla="*/ 113544 w 2660036"/>
                    <a:gd name="connsiteY3" fmla="*/ 830137 h 1760080"/>
                    <a:gd name="connsiteX4" fmla="*/ 296424 w 2660036"/>
                    <a:gd name="connsiteY4" fmla="*/ 1241617 h 1760080"/>
                    <a:gd name="connsiteX5" fmla="*/ 532644 w 2660036"/>
                    <a:gd name="connsiteY5" fmla="*/ 1493077 h 1760080"/>
                    <a:gd name="connsiteX6" fmla="*/ 867924 w 2660036"/>
                    <a:gd name="connsiteY6" fmla="*/ 1660717 h 1760080"/>
                    <a:gd name="connsiteX7" fmla="*/ 1340364 w 2660036"/>
                    <a:gd name="connsiteY7" fmla="*/ 1759777 h 1760080"/>
                    <a:gd name="connsiteX8" fmla="*/ 1995684 w 2660036"/>
                    <a:gd name="connsiteY8" fmla="*/ 1630237 h 1760080"/>
                    <a:gd name="connsiteX9" fmla="*/ 2369064 w 2660036"/>
                    <a:gd name="connsiteY9" fmla="*/ 1325437 h 1760080"/>
                    <a:gd name="connsiteX10" fmla="*/ 2597664 w 2660036"/>
                    <a:gd name="connsiteY10" fmla="*/ 929197 h 1760080"/>
                    <a:gd name="connsiteX11" fmla="*/ 2658624 w 2660036"/>
                    <a:gd name="connsiteY11" fmla="*/ 456757 h 1760080"/>
                    <a:gd name="connsiteX12" fmla="*/ 2620524 w 2660036"/>
                    <a:gd name="connsiteY12" fmla="*/ 129097 h 1760080"/>
                    <a:gd name="connsiteX13" fmla="*/ 2414784 w 2660036"/>
                    <a:gd name="connsiteY13" fmla="*/ 14797 h 1760080"/>
                    <a:gd name="connsiteX14" fmla="*/ 2056644 w 2660036"/>
                    <a:gd name="connsiteY14" fmla="*/ 220537 h 1760080"/>
                    <a:gd name="connsiteX15" fmla="*/ 2018544 w 2660036"/>
                    <a:gd name="connsiteY15" fmla="*/ 510098 h 1760080"/>
                    <a:gd name="connsiteX16" fmla="*/ 2018544 w 2660036"/>
                    <a:gd name="connsiteY16" fmla="*/ 837758 h 1760080"/>
                    <a:gd name="connsiteX17" fmla="*/ 1568964 w 2660036"/>
                    <a:gd name="connsiteY17" fmla="*/ 845377 h 1760080"/>
                    <a:gd name="connsiteX18" fmla="*/ 989844 w 2660036"/>
                    <a:gd name="connsiteY18" fmla="*/ 723458 h 1760080"/>
                    <a:gd name="connsiteX19" fmla="*/ 639324 w 2660036"/>
                    <a:gd name="connsiteY19" fmla="*/ 525338 h 1760080"/>
                    <a:gd name="connsiteX20" fmla="*/ 624084 w 2660036"/>
                    <a:gd name="connsiteY20" fmla="*/ 212918 h 1760080"/>
                    <a:gd name="connsiteX21" fmla="*/ 707904 w 2660036"/>
                    <a:gd name="connsiteY21" fmla="*/ 37657 h 1760080"/>
                    <a:gd name="connsiteX22" fmla="*/ 319284 w 2660036"/>
                    <a:gd name="connsiteY22" fmla="*/ 7177 h 1760080"/>
                    <a:gd name="connsiteX23" fmla="*/ 75444 w 2660036"/>
                    <a:gd name="connsiteY23" fmla="*/ 22417 h 1760080"/>
                    <a:gd name="connsiteX0" fmla="*/ 75444 w 2660036"/>
                    <a:gd name="connsiteY0" fmla="*/ 22417 h 1760080"/>
                    <a:gd name="connsiteX1" fmla="*/ 6864 w 2660036"/>
                    <a:gd name="connsiteY1" fmla="*/ 228157 h 1760080"/>
                    <a:gd name="connsiteX2" fmla="*/ 14484 w 2660036"/>
                    <a:gd name="connsiteY2" fmla="*/ 403417 h 1760080"/>
                    <a:gd name="connsiteX3" fmla="*/ 113544 w 2660036"/>
                    <a:gd name="connsiteY3" fmla="*/ 830137 h 1760080"/>
                    <a:gd name="connsiteX4" fmla="*/ 296424 w 2660036"/>
                    <a:gd name="connsiteY4" fmla="*/ 1241617 h 1760080"/>
                    <a:gd name="connsiteX5" fmla="*/ 532644 w 2660036"/>
                    <a:gd name="connsiteY5" fmla="*/ 1493077 h 1760080"/>
                    <a:gd name="connsiteX6" fmla="*/ 867924 w 2660036"/>
                    <a:gd name="connsiteY6" fmla="*/ 1660717 h 1760080"/>
                    <a:gd name="connsiteX7" fmla="*/ 1340364 w 2660036"/>
                    <a:gd name="connsiteY7" fmla="*/ 1759777 h 1760080"/>
                    <a:gd name="connsiteX8" fmla="*/ 1995684 w 2660036"/>
                    <a:gd name="connsiteY8" fmla="*/ 1630237 h 1760080"/>
                    <a:gd name="connsiteX9" fmla="*/ 2369064 w 2660036"/>
                    <a:gd name="connsiteY9" fmla="*/ 1325437 h 1760080"/>
                    <a:gd name="connsiteX10" fmla="*/ 2597664 w 2660036"/>
                    <a:gd name="connsiteY10" fmla="*/ 929197 h 1760080"/>
                    <a:gd name="connsiteX11" fmla="*/ 2658624 w 2660036"/>
                    <a:gd name="connsiteY11" fmla="*/ 456757 h 1760080"/>
                    <a:gd name="connsiteX12" fmla="*/ 2620524 w 2660036"/>
                    <a:gd name="connsiteY12" fmla="*/ 129097 h 1760080"/>
                    <a:gd name="connsiteX13" fmla="*/ 2414784 w 2660036"/>
                    <a:gd name="connsiteY13" fmla="*/ 14797 h 1760080"/>
                    <a:gd name="connsiteX14" fmla="*/ 2056644 w 2660036"/>
                    <a:gd name="connsiteY14" fmla="*/ 220537 h 1760080"/>
                    <a:gd name="connsiteX15" fmla="*/ 2018544 w 2660036"/>
                    <a:gd name="connsiteY15" fmla="*/ 510098 h 1760080"/>
                    <a:gd name="connsiteX16" fmla="*/ 2018544 w 2660036"/>
                    <a:gd name="connsiteY16" fmla="*/ 837758 h 1760080"/>
                    <a:gd name="connsiteX17" fmla="*/ 1546104 w 2660036"/>
                    <a:gd name="connsiteY17" fmla="*/ 1081597 h 1760080"/>
                    <a:gd name="connsiteX18" fmla="*/ 989844 w 2660036"/>
                    <a:gd name="connsiteY18" fmla="*/ 723458 h 1760080"/>
                    <a:gd name="connsiteX19" fmla="*/ 639324 w 2660036"/>
                    <a:gd name="connsiteY19" fmla="*/ 525338 h 1760080"/>
                    <a:gd name="connsiteX20" fmla="*/ 624084 w 2660036"/>
                    <a:gd name="connsiteY20" fmla="*/ 212918 h 1760080"/>
                    <a:gd name="connsiteX21" fmla="*/ 707904 w 2660036"/>
                    <a:gd name="connsiteY21" fmla="*/ 37657 h 1760080"/>
                    <a:gd name="connsiteX22" fmla="*/ 319284 w 2660036"/>
                    <a:gd name="connsiteY22" fmla="*/ 7177 h 1760080"/>
                    <a:gd name="connsiteX23" fmla="*/ 75444 w 2660036"/>
                    <a:gd name="connsiteY23" fmla="*/ 22417 h 1760080"/>
                    <a:gd name="connsiteX0" fmla="*/ 75444 w 2660036"/>
                    <a:gd name="connsiteY0" fmla="*/ 22417 h 1760080"/>
                    <a:gd name="connsiteX1" fmla="*/ 6864 w 2660036"/>
                    <a:gd name="connsiteY1" fmla="*/ 228157 h 1760080"/>
                    <a:gd name="connsiteX2" fmla="*/ 14484 w 2660036"/>
                    <a:gd name="connsiteY2" fmla="*/ 403417 h 1760080"/>
                    <a:gd name="connsiteX3" fmla="*/ 113544 w 2660036"/>
                    <a:gd name="connsiteY3" fmla="*/ 830137 h 1760080"/>
                    <a:gd name="connsiteX4" fmla="*/ 296424 w 2660036"/>
                    <a:gd name="connsiteY4" fmla="*/ 1241617 h 1760080"/>
                    <a:gd name="connsiteX5" fmla="*/ 532644 w 2660036"/>
                    <a:gd name="connsiteY5" fmla="*/ 1493077 h 1760080"/>
                    <a:gd name="connsiteX6" fmla="*/ 867924 w 2660036"/>
                    <a:gd name="connsiteY6" fmla="*/ 1660717 h 1760080"/>
                    <a:gd name="connsiteX7" fmla="*/ 1340364 w 2660036"/>
                    <a:gd name="connsiteY7" fmla="*/ 1759777 h 1760080"/>
                    <a:gd name="connsiteX8" fmla="*/ 1995684 w 2660036"/>
                    <a:gd name="connsiteY8" fmla="*/ 1630237 h 1760080"/>
                    <a:gd name="connsiteX9" fmla="*/ 2369064 w 2660036"/>
                    <a:gd name="connsiteY9" fmla="*/ 1325437 h 1760080"/>
                    <a:gd name="connsiteX10" fmla="*/ 2597664 w 2660036"/>
                    <a:gd name="connsiteY10" fmla="*/ 929197 h 1760080"/>
                    <a:gd name="connsiteX11" fmla="*/ 2658624 w 2660036"/>
                    <a:gd name="connsiteY11" fmla="*/ 456757 h 1760080"/>
                    <a:gd name="connsiteX12" fmla="*/ 2620524 w 2660036"/>
                    <a:gd name="connsiteY12" fmla="*/ 129097 h 1760080"/>
                    <a:gd name="connsiteX13" fmla="*/ 2414784 w 2660036"/>
                    <a:gd name="connsiteY13" fmla="*/ 14797 h 1760080"/>
                    <a:gd name="connsiteX14" fmla="*/ 2056644 w 2660036"/>
                    <a:gd name="connsiteY14" fmla="*/ 220537 h 1760080"/>
                    <a:gd name="connsiteX15" fmla="*/ 2018544 w 2660036"/>
                    <a:gd name="connsiteY15" fmla="*/ 510098 h 1760080"/>
                    <a:gd name="connsiteX16" fmla="*/ 2018544 w 2660036"/>
                    <a:gd name="connsiteY16" fmla="*/ 837758 h 1760080"/>
                    <a:gd name="connsiteX17" fmla="*/ 1546104 w 2660036"/>
                    <a:gd name="connsiteY17" fmla="*/ 1081597 h 1760080"/>
                    <a:gd name="connsiteX18" fmla="*/ 860304 w 2660036"/>
                    <a:gd name="connsiteY18" fmla="*/ 936818 h 1760080"/>
                    <a:gd name="connsiteX19" fmla="*/ 639324 w 2660036"/>
                    <a:gd name="connsiteY19" fmla="*/ 525338 h 1760080"/>
                    <a:gd name="connsiteX20" fmla="*/ 624084 w 2660036"/>
                    <a:gd name="connsiteY20" fmla="*/ 212918 h 1760080"/>
                    <a:gd name="connsiteX21" fmla="*/ 707904 w 2660036"/>
                    <a:gd name="connsiteY21" fmla="*/ 37657 h 1760080"/>
                    <a:gd name="connsiteX22" fmla="*/ 319284 w 2660036"/>
                    <a:gd name="connsiteY22" fmla="*/ 7177 h 1760080"/>
                    <a:gd name="connsiteX23" fmla="*/ 75444 w 2660036"/>
                    <a:gd name="connsiteY23" fmla="*/ 22417 h 1760080"/>
                    <a:gd name="connsiteX0" fmla="*/ 75444 w 2660036"/>
                    <a:gd name="connsiteY0" fmla="*/ 22417 h 1760080"/>
                    <a:gd name="connsiteX1" fmla="*/ 6864 w 2660036"/>
                    <a:gd name="connsiteY1" fmla="*/ 228157 h 1760080"/>
                    <a:gd name="connsiteX2" fmla="*/ 14484 w 2660036"/>
                    <a:gd name="connsiteY2" fmla="*/ 403417 h 1760080"/>
                    <a:gd name="connsiteX3" fmla="*/ 113544 w 2660036"/>
                    <a:gd name="connsiteY3" fmla="*/ 830137 h 1760080"/>
                    <a:gd name="connsiteX4" fmla="*/ 296424 w 2660036"/>
                    <a:gd name="connsiteY4" fmla="*/ 1241617 h 1760080"/>
                    <a:gd name="connsiteX5" fmla="*/ 532644 w 2660036"/>
                    <a:gd name="connsiteY5" fmla="*/ 1493077 h 1760080"/>
                    <a:gd name="connsiteX6" fmla="*/ 867924 w 2660036"/>
                    <a:gd name="connsiteY6" fmla="*/ 1660717 h 1760080"/>
                    <a:gd name="connsiteX7" fmla="*/ 1340364 w 2660036"/>
                    <a:gd name="connsiteY7" fmla="*/ 1759777 h 1760080"/>
                    <a:gd name="connsiteX8" fmla="*/ 1995684 w 2660036"/>
                    <a:gd name="connsiteY8" fmla="*/ 1630237 h 1760080"/>
                    <a:gd name="connsiteX9" fmla="*/ 2369064 w 2660036"/>
                    <a:gd name="connsiteY9" fmla="*/ 1325437 h 1760080"/>
                    <a:gd name="connsiteX10" fmla="*/ 2597664 w 2660036"/>
                    <a:gd name="connsiteY10" fmla="*/ 929197 h 1760080"/>
                    <a:gd name="connsiteX11" fmla="*/ 2658624 w 2660036"/>
                    <a:gd name="connsiteY11" fmla="*/ 456757 h 1760080"/>
                    <a:gd name="connsiteX12" fmla="*/ 2620524 w 2660036"/>
                    <a:gd name="connsiteY12" fmla="*/ 129097 h 1760080"/>
                    <a:gd name="connsiteX13" fmla="*/ 2414784 w 2660036"/>
                    <a:gd name="connsiteY13" fmla="*/ 14797 h 1760080"/>
                    <a:gd name="connsiteX14" fmla="*/ 2056644 w 2660036"/>
                    <a:gd name="connsiteY14" fmla="*/ 220537 h 1760080"/>
                    <a:gd name="connsiteX15" fmla="*/ 2018544 w 2660036"/>
                    <a:gd name="connsiteY15" fmla="*/ 510098 h 1760080"/>
                    <a:gd name="connsiteX16" fmla="*/ 2018544 w 2660036"/>
                    <a:gd name="connsiteY16" fmla="*/ 837758 h 1760080"/>
                    <a:gd name="connsiteX17" fmla="*/ 1546104 w 2660036"/>
                    <a:gd name="connsiteY17" fmla="*/ 1081597 h 1760080"/>
                    <a:gd name="connsiteX18" fmla="*/ 860304 w 2660036"/>
                    <a:gd name="connsiteY18" fmla="*/ 936818 h 1760080"/>
                    <a:gd name="connsiteX19" fmla="*/ 608844 w 2660036"/>
                    <a:gd name="connsiteY19" fmla="*/ 532958 h 1760080"/>
                    <a:gd name="connsiteX20" fmla="*/ 624084 w 2660036"/>
                    <a:gd name="connsiteY20" fmla="*/ 212918 h 1760080"/>
                    <a:gd name="connsiteX21" fmla="*/ 707904 w 2660036"/>
                    <a:gd name="connsiteY21" fmla="*/ 37657 h 1760080"/>
                    <a:gd name="connsiteX22" fmla="*/ 319284 w 2660036"/>
                    <a:gd name="connsiteY22" fmla="*/ 7177 h 1760080"/>
                    <a:gd name="connsiteX23" fmla="*/ 75444 w 2660036"/>
                    <a:gd name="connsiteY23" fmla="*/ 22417 h 1760080"/>
                    <a:gd name="connsiteX0" fmla="*/ 75444 w 2660036"/>
                    <a:gd name="connsiteY0" fmla="*/ 22417 h 1760080"/>
                    <a:gd name="connsiteX1" fmla="*/ 6864 w 2660036"/>
                    <a:gd name="connsiteY1" fmla="*/ 228157 h 1760080"/>
                    <a:gd name="connsiteX2" fmla="*/ 14484 w 2660036"/>
                    <a:gd name="connsiteY2" fmla="*/ 403417 h 1760080"/>
                    <a:gd name="connsiteX3" fmla="*/ 113544 w 2660036"/>
                    <a:gd name="connsiteY3" fmla="*/ 830137 h 1760080"/>
                    <a:gd name="connsiteX4" fmla="*/ 296424 w 2660036"/>
                    <a:gd name="connsiteY4" fmla="*/ 1241617 h 1760080"/>
                    <a:gd name="connsiteX5" fmla="*/ 532644 w 2660036"/>
                    <a:gd name="connsiteY5" fmla="*/ 1493077 h 1760080"/>
                    <a:gd name="connsiteX6" fmla="*/ 867924 w 2660036"/>
                    <a:gd name="connsiteY6" fmla="*/ 1660717 h 1760080"/>
                    <a:gd name="connsiteX7" fmla="*/ 1340364 w 2660036"/>
                    <a:gd name="connsiteY7" fmla="*/ 1759777 h 1760080"/>
                    <a:gd name="connsiteX8" fmla="*/ 1995684 w 2660036"/>
                    <a:gd name="connsiteY8" fmla="*/ 1630237 h 1760080"/>
                    <a:gd name="connsiteX9" fmla="*/ 2369064 w 2660036"/>
                    <a:gd name="connsiteY9" fmla="*/ 1325437 h 1760080"/>
                    <a:gd name="connsiteX10" fmla="*/ 2597664 w 2660036"/>
                    <a:gd name="connsiteY10" fmla="*/ 929197 h 1760080"/>
                    <a:gd name="connsiteX11" fmla="*/ 2658624 w 2660036"/>
                    <a:gd name="connsiteY11" fmla="*/ 456757 h 1760080"/>
                    <a:gd name="connsiteX12" fmla="*/ 2620524 w 2660036"/>
                    <a:gd name="connsiteY12" fmla="*/ 129097 h 1760080"/>
                    <a:gd name="connsiteX13" fmla="*/ 2414784 w 2660036"/>
                    <a:gd name="connsiteY13" fmla="*/ 14797 h 1760080"/>
                    <a:gd name="connsiteX14" fmla="*/ 2056644 w 2660036"/>
                    <a:gd name="connsiteY14" fmla="*/ 220537 h 1760080"/>
                    <a:gd name="connsiteX15" fmla="*/ 2018544 w 2660036"/>
                    <a:gd name="connsiteY15" fmla="*/ 510098 h 1760080"/>
                    <a:gd name="connsiteX16" fmla="*/ 2018544 w 2660036"/>
                    <a:gd name="connsiteY16" fmla="*/ 837758 h 1760080"/>
                    <a:gd name="connsiteX17" fmla="*/ 1546104 w 2660036"/>
                    <a:gd name="connsiteY17" fmla="*/ 1081597 h 1760080"/>
                    <a:gd name="connsiteX18" fmla="*/ 1096524 w 2660036"/>
                    <a:gd name="connsiteY18" fmla="*/ 1112078 h 1760080"/>
                    <a:gd name="connsiteX19" fmla="*/ 860304 w 2660036"/>
                    <a:gd name="connsiteY19" fmla="*/ 936818 h 1760080"/>
                    <a:gd name="connsiteX20" fmla="*/ 608844 w 2660036"/>
                    <a:gd name="connsiteY20" fmla="*/ 532958 h 1760080"/>
                    <a:gd name="connsiteX21" fmla="*/ 624084 w 2660036"/>
                    <a:gd name="connsiteY21" fmla="*/ 212918 h 1760080"/>
                    <a:gd name="connsiteX22" fmla="*/ 707904 w 2660036"/>
                    <a:gd name="connsiteY22" fmla="*/ 37657 h 1760080"/>
                    <a:gd name="connsiteX23" fmla="*/ 319284 w 2660036"/>
                    <a:gd name="connsiteY23" fmla="*/ 7177 h 1760080"/>
                    <a:gd name="connsiteX24" fmla="*/ 75444 w 2660036"/>
                    <a:gd name="connsiteY24" fmla="*/ 22417 h 1760080"/>
                    <a:gd name="connsiteX0" fmla="*/ 75444 w 2660036"/>
                    <a:gd name="connsiteY0" fmla="*/ 22417 h 1760080"/>
                    <a:gd name="connsiteX1" fmla="*/ 6864 w 2660036"/>
                    <a:gd name="connsiteY1" fmla="*/ 228157 h 1760080"/>
                    <a:gd name="connsiteX2" fmla="*/ 14484 w 2660036"/>
                    <a:gd name="connsiteY2" fmla="*/ 403417 h 1760080"/>
                    <a:gd name="connsiteX3" fmla="*/ 113544 w 2660036"/>
                    <a:gd name="connsiteY3" fmla="*/ 830137 h 1760080"/>
                    <a:gd name="connsiteX4" fmla="*/ 296424 w 2660036"/>
                    <a:gd name="connsiteY4" fmla="*/ 1241617 h 1760080"/>
                    <a:gd name="connsiteX5" fmla="*/ 532644 w 2660036"/>
                    <a:gd name="connsiteY5" fmla="*/ 1493077 h 1760080"/>
                    <a:gd name="connsiteX6" fmla="*/ 867924 w 2660036"/>
                    <a:gd name="connsiteY6" fmla="*/ 1660717 h 1760080"/>
                    <a:gd name="connsiteX7" fmla="*/ 1340364 w 2660036"/>
                    <a:gd name="connsiteY7" fmla="*/ 1759777 h 1760080"/>
                    <a:gd name="connsiteX8" fmla="*/ 1995684 w 2660036"/>
                    <a:gd name="connsiteY8" fmla="*/ 1630237 h 1760080"/>
                    <a:gd name="connsiteX9" fmla="*/ 2369064 w 2660036"/>
                    <a:gd name="connsiteY9" fmla="*/ 1325437 h 1760080"/>
                    <a:gd name="connsiteX10" fmla="*/ 2597664 w 2660036"/>
                    <a:gd name="connsiteY10" fmla="*/ 929197 h 1760080"/>
                    <a:gd name="connsiteX11" fmla="*/ 2658624 w 2660036"/>
                    <a:gd name="connsiteY11" fmla="*/ 456757 h 1760080"/>
                    <a:gd name="connsiteX12" fmla="*/ 2620524 w 2660036"/>
                    <a:gd name="connsiteY12" fmla="*/ 129097 h 1760080"/>
                    <a:gd name="connsiteX13" fmla="*/ 2414784 w 2660036"/>
                    <a:gd name="connsiteY13" fmla="*/ 14797 h 1760080"/>
                    <a:gd name="connsiteX14" fmla="*/ 2056644 w 2660036"/>
                    <a:gd name="connsiteY14" fmla="*/ 220537 h 1760080"/>
                    <a:gd name="connsiteX15" fmla="*/ 2018544 w 2660036"/>
                    <a:gd name="connsiteY15" fmla="*/ 510098 h 1760080"/>
                    <a:gd name="connsiteX16" fmla="*/ 2018544 w 2660036"/>
                    <a:gd name="connsiteY16" fmla="*/ 837758 h 1760080"/>
                    <a:gd name="connsiteX17" fmla="*/ 1561344 w 2660036"/>
                    <a:gd name="connsiteY17" fmla="*/ 1119697 h 1760080"/>
                    <a:gd name="connsiteX18" fmla="*/ 1096524 w 2660036"/>
                    <a:gd name="connsiteY18" fmla="*/ 1112078 h 1760080"/>
                    <a:gd name="connsiteX19" fmla="*/ 860304 w 2660036"/>
                    <a:gd name="connsiteY19" fmla="*/ 936818 h 1760080"/>
                    <a:gd name="connsiteX20" fmla="*/ 608844 w 2660036"/>
                    <a:gd name="connsiteY20" fmla="*/ 532958 h 1760080"/>
                    <a:gd name="connsiteX21" fmla="*/ 624084 w 2660036"/>
                    <a:gd name="connsiteY21" fmla="*/ 212918 h 1760080"/>
                    <a:gd name="connsiteX22" fmla="*/ 707904 w 2660036"/>
                    <a:gd name="connsiteY22" fmla="*/ 37657 h 1760080"/>
                    <a:gd name="connsiteX23" fmla="*/ 319284 w 2660036"/>
                    <a:gd name="connsiteY23" fmla="*/ 7177 h 1760080"/>
                    <a:gd name="connsiteX24" fmla="*/ 75444 w 2660036"/>
                    <a:gd name="connsiteY24" fmla="*/ 22417 h 1760080"/>
                    <a:gd name="connsiteX0" fmla="*/ 75444 w 2660036"/>
                    <a:gd name="connsiteY0" fmla="*/ 22417 h 1760080"/>
                    <a:gd name="connsiteX1" fmla="*/ 6864 w 2660036"/>
                    <a:gd name="connsiteY1" fmla="*/ 228157 h 1760080"/>
                    <a:gd name="connsiteX2" fmla="*/ 14484 w 2660036"/>
                    <a:gd name="connsiteY2" fmla="*/ 403417 h 1760080"/>
                    <a:gd name="connsiteX3" fmla="*/ 113544 w 2660036"/>
                    <a:gd name="connsiteY3" fmla="*/ 830137 h 1760080"/>
                    <a:gd name="connsiteX4" fmla="*/ 296424 w 2660036"/>
                    <a:gd name="connsiteY4" fmla="*/ 1241617 h 1760080"/>
                    <a:gd name="connsiteX5" fmla="*/ 532644 w 2660036"/>
                    <a:gd name="connsiteY5" fmla="*/ 1493077 h 1760080"/>
                    <a:gd name="connsiteX6" fmla="*/ 867924 w 2660036"/>
                    <a:gd name="connsiteY6" fmla="*/ 1660717 h 1760080"/>
                    <a:gd name="connsiteX7" fmla="*/ 1340364 w 2660036"/>
                    <a:gd name="connsiteY7" fmla="*/ 1759777 h 1760080"/>
                    <a:gd name="connsiteX8" fmla="*/ 1995684 w 2660036"/>
                    <a:gd name="connsiteY8" fmla="*/ 1630237 h 1760080"/>
                    <a:gd name="connsiteX9" fmla="*/ 2369064 w 2660036"/>
                    <a:gd name="connsiteY9" fmla="*/ 1325437 h 1760080"/>
                    <a:gd name="connsiteX10" fmla="*/ 2597664 w 2660036"/>
                    <a:gd name="connsiteY10" fmla="*/ 929197 h 1760080"/>
                    <a:gd name="connsiteX11" fmla="*/ 2658624 w 2660036"/>
                    <a:gd name="connsiteY11" fmla="*/ 456757 h 1760080"/>
                    <a:gd name="connsiteX12" fmla="*/ 2620524 w 2660036"/>
                    <a:gd name="connsiteY12" fmla="*/ 129097 h 1760080"/>
                    <a:gd name="connsiteX13" fmla="*/ 2414784 w 2660036"/>
                    <a:gd name="connsiteY13" fmla="*/ 14797 h 1760080"/>
                    <a:gd name="connsiteX14" fmla="*/ 2056644 w 2660036"/>
                    <a:gd name="connsiteY14" fmla="*/ 220537 h 1760080"/>
                    <a:gd name="connsiteX15" fmla="*/ 2018544 w 2660036"/>
                    <a:gd name="connsiteY15" fmla="*/ 510098 h 1760080"/>
                    <a:gd name="connsiteX16" fmla="*/ 2018544 w 2660036"/>
                    <a:gd name="connsiteY16" fmla="*/ 837758 h 1760080"/>
                    <a:gd name="connsiteX17" fmla="*/ 1561344 w 2660036"/>
                    <a:gd name="connsiteY17" fmla="*/ 1119697 h 1760080"/>
                    <a:gd name="connsiteX18" fmla="*/ 1096524 w 2660036"/>
                    <a:gd name="connsiteY18" fmla="*/ 1112078 h 1760080"/>
                    <a:gd name="connsiteX19" fmla="*/ 860304 w 2660036"/>
                    <a:gd name="connsiteY19" fmla="*/ 936818 h 1760080"/>
                    <a:gd name="connsiteX20" fmla="*/ 608844 w 2660036"/>
                    <a:gd name="connsiteY20" fmla="*/ 532958 h 1760080"/>
                    <a:gd name="connsiteX21" fmla="*/ 624084 w 2660036"/>
                    <a:gd name="connsiteY21" fmla="*/ 212918 h 1760080"/>
                    <a:gd name="connsiteX22" fmla="*/ 707904 w 2660036"/>
                    <a:gd name="connsiteY22" fmla="*/ 37657 h 1760080"/>
                    <a:gd name="connsiteX23" fmla="*/ 319284 w 2660036"/>
                    <a:gd name="connsiteY23" fmla="*/ 7177 h 1760080"/>
                    <a:gd name="connsiteX24" fmla="*/ 75444 w 2660036"/>
                    <a:gd name="connsiteY24" fmla="*/ 22417 h 1760080"/>
                    <a:gd name="connsiteX0" fmla="*/ 75444 w 2660036"/>
                    <a:gd name="connsiteY0" fmla="*/ 23338 h 1761001"/>
                    <a:gd name="connsiteX1" fmla="*/ 6864 w 2660036"/>
                    <a:gd name="connsiteY1" fmla="*/ 229078 h 1761001"/>
                    <a:gd name="connsiteX2" fmla="*/ 14484 w 2660036"/>
                    <a:gd name="connsiteY2" fmla="*/ 404338 h 1761001"/>
                    <a:gd name="connsiteX3" fmla="*/ 113544 w 2660036"/>
                    <a:gd name="connsiteY3" fmla="*/ 831058 h 1761001"/>
                    <a:gd name="connsiteX4" fmla="*/ 296424 w 2660036"/>
                    <a:gd name="connsiteY4" fmla="*/ 1242538 h 1761001"/>
                    <a:gd name="connsiteX5" fmla="*/ 532644 w 2660036"/>
                    <a:gd name="connsiteY5" fmla="*/ 1493998 h 1761001"/>
                    <a:gd name="connsiteX6" fmla="*/ 867924 w 2660036"/>
                    <a:gd name="connsiteY6" fmla="*/ 1661638 h 1761001"/>
                    <a:gd name="connsiteX7" fmla="*/ 1340364 w 2660036"/>
                    <a:gd name="connsiteY7" fmla="*/ 1760698 h 1761001"/>
                    <a:gd name="connsiteX8" fmla="*/ 1995684 w 2660036"/>
                    <a:gd name="connsiteY8" fmla="*/ 1631158 h 1761001"/>
                    <a:gd name="connsiteX9" fmla="*/ 2369064 w 2660036"/>
                    <a:gd name="connsiteY9" fmla="*/ 1326358 h 1761001"/>
                    <a:gd name="connsiteX10" fmla="*/ 2597664 w 2660036"/>
                    <a:gd name="connsiteY10" fmla="*/ 930118 h 1761001"/>
                    <a:gd name="connsiteX11" fmla="*/ 2658624 w 2660036"/>
                    <a:gd name="connsiteY11" fmla="*/ 457678 h 1761001"/>
                    <a:gd name="connsiteX12" fmla="*/ 2620524 w 2660036"/>
                    <a:gd name="connsiteY12" fmla="*/ 130018 h 1761001"/>
                    <a:gd name="connsiteX13" fmla="*/ 2414784 w 2660036"/>
                    <a:gd name="connsiteY13" fmla="*/ 15718 h 1761001"/>
                    <a:gd name="connsiteX14" fmla="*/ 2109984 w 2660036"/>
                    <a:gd name="connsiteY14" fmla="*/ 23339 h 1761001"/>
                    <a:gd name="connsiteX15" fmla="*/ 2056644 w 2660036"/>
                    <a:gd name="connsiteY15" fmla="*/ 221458 h 1761001"/>
                    <a:gd name="connsiteX16" fmla="*/ 2018544 w 2660036"/>
                    <a:gd name="connsiteY16" fmla="*/ 511019 h 1761001"/>
                    <a:gd name="connsiteX17" fmla="*/ 2018544 w 2660036"/>
                    <a:gd name="connsiteY17" fmla="*/ 838679 h 1761001"/>
                    <a:gd name="connsiteX18" fmla="*/ 1561344 w 2660036"/>
                    <a:gd name="connsiteY18" fmla="*/ 1120618 h 1761001"/>
                    <a:gd name="connsiteX19" fmla="*/ 1096524 w 2660036"/>
                    <a:gd name="connsiteY19" fmla="*/ 1112999 h 1761001"/>
                    <a:gd name="connsiteX20" fmla="*/ 860304 w 2660036"/>
                    <a:gd name="connsiteY20" fmla="*/ 937739 h 1761001"/>
                    <a:gd name="connsiteX21" fmla="*/ 608844 w 2660036"/>
                    <a:gd name="connsiteY21" fmla="*/ 533879 h 1761001"/>
                    <a:gd name="connsiteX22" fmla="*/ 624084 w 2660036"/>
                    <a:gd name="connsiteY22" fmla="*/ 213839 h 1761001"/>
                    <a:gd name="connsiteX23" fmla="*/ 707904 w 2660036"/>
                    <a:gd name="connsiteY23" fmla="*/ 38578 h 1761001"/>
                    <a:gd name="connsiteX24" fmla="*/ 319284 w 2660036"/>
                    <a:gd name="connsiteY24" fmla="*/ 8098 h 1761001"/>
                    <a:gd name="connsiteX25" fmla="*/ 75444 w 2660036"/>
                    <a:gd name="connsiteY25" fmla="*/ 23338 h 1761001"/>
                    <a:gd name="connsiteX0" fmla="*/ 75444 w 2660036"/>
                    <a:gd name="connsiteY0" fmla="*/ 23338 h 1761001"/>
                    <a:gd name="connsiteX1" fmla="*/ 6864 w 2660036"/>
                    <a:gd name="connsiteY1" fmla="*/ 229078 h 1761001"/>
                    <a:gd name="connsiteX2" fmla="*/ 14484 w 2660036"/>
                    <a:gd name="connsiteY2" fmla="*/ 404338 h 1761001"/>
                    <a:gd name="connsiteX3" fmla="*/ 113544 w 2660036"/>
                    <a:gd name="connsiteY3" fmla="*/ 831058 h 1761001"/>
                    <a:gd name="connsiteX4" fmla="*/ 296424 w 2660036"/>
                    <a:gd name="connsiteY4" fmla="*/ 1242538 h 1761001"/>
                    <a:gd name="connsiteX5" fmla="*/ 532644 w 2660036"/>
                    <a:gd name="connsiteY5" fmla="*/ 1493998 h 1761001"/>
                    <a:gd name="connsiteX6" fmla="*/ 867924 w 2660036"/>
                    <a:gd name="connsiteY6" fmla="*/ 1661638 h 1761001"/>
                    <a:gd name="connsiteX7" fmla="*/ 1340364 w 2660036"/>
                    <a:gd name="connsiteY7" fmla="*/ 1760698 h 1761001"/>
                    <a:gd name="connsiteX8" fmla="*/ 1995684 w 2660036"/>
                    <a:gd name="connsiteY8" fmla="*/ 1631158 h 1761001"/>
                    <a:gd name="connsiteX9" fmla="*/ 2369064 w 2660036"/>
                    <a:gd name="connsiteY9" fmla="*/ 1326358 h 1761001"/>
                    <a:gd name="connsiteX10" fmla="*/ 2597664 w 2660036"/>
                    <a:gd name="connsiteY10" fmla="*/ 930118 h 1761001"/>
                    <a:gd name="connsiteX11" fmla="*/ 2658624 w 2660036"/>
                    <a:gd name="connsiteY11" fmla="*/ 457678 h 1761001"/>
                    <a:gd name="connsiteX12" fmla="*/ 2620524 w 2660036"/>
                    <a:gd name="connsiteY12" fmla="*/ 130018 h 1761001"/>
                    <a:gd name="connsiteX13" fmla="*/ 2414784 w 2660036"/>
                    <a:gd name="connsiteY13" fmla="*/ 15718 h 1761001"/>
                    <a:gd name="connsiteX14" fmla="*/ 2109984 w 2660036"/>
                    <a:gd name="connsiteY14" fmla="*/ 23339 h 1761001"/>
                    <a:gd name="connsiteX15" fmla="*/ 2056644 w 2660036"/>
                    <a:gd name="connsiteY15" fmla="*/ 221458 h 1761001"/>
                    <a:gd name="connsiteX16" fmla="*/ 2094744 w 2660036"/>
                    <a:gd name="connsiteY16" fmla="*/ 511019 h 1761001"/>
                    <a:gd name="connsiteX17" fmla="*/ 2018544 w 2660036"/>
                    <a:gd name="connsiteY17" fmla="*/ 838679 h 1761001"/>
                    <a:gd name="connsiteX18" fmla="*/ 1561344 w 2660036"/>
                    <a:gd name="connsiteY18" fmla="*/ 1120618 h 1761001"/>
                    <a:gd name="connsiteX19" fmla="*/ 1096524 w 2660036"/>
                    <a:gd name="connsiteY19" fmla="*/ 1112999 h 1761001"/>
                    <a:gd name="connsiteX20" fmla="*/ 860304 w 2660036"/>
                    <a:gd name="connsiteY20" fmla="*/ 937739 h 1761001"/>
                    <a:gd name="connsiteX21" fmla="*/ 608844 w 2660036"/>
                    <a:gd name="connsiteY21" fmla="*/ 533879 h 1761001"/>
                    <a:gd name="connsiteX22" fmla="*/ 624084 w 2660036"/>
                    <a:gd name="connsiteY22" fmla="*/ 213839 h 1761001"/>
                    <a:gd name="connsiteX23" fmla="*/ 707904 w 2660036"/>
                    <a:gd name="connsiteY23" fmla="*/ 38578 h 1761001"/>
                    <a:gd name="connsiteX24" fmla="*/ 319284 w 2660036"/>
                    <a:gd name="connsiteY24" fmla="*/ 8098 h 1761001"/>
                    <a:gd name="connsiteX25" fmla="*/ 75444 w 2660036"/>
                    <a:gd name="connsiteY25" fmla="*/ 23338 h 1761001"/>
                    <a:gd name="connsiteX0" fmla="*/ 75444 w 2660036"/>
                    <a:gd name="connsiteY0" fmla="*/ 23338 h 1761001"/>
                    <a:gd name="connsiteX1" fmla="*/ 6864 w 2660036"/>
                    <a:gd name="connsiteY1" fmla="*/ 229078 h 1761001"/>
                    <a:gd name="connsiteX2" fmla="*/ 14484 w 2660036"/>
                    <a:gd name="connsiteY2" fmla="*/ 404338 h 1761001"/>
                    <a:gd name="connsiteX3" fmla="*/ 113544 w 2660036"/>
                    <a:gd name="connsiteY3" fmla="*/ 831058 h 1761001"/>
                    <a:gd name="connsiteX4" fmla="*/ 296424 w 2660036"/>
                    <a:gd name="connsiteY4" fmla="*/ 1242538 h 1761001"/>
                    <a:gd name="connsiteX5" fmla="*/ 532644 w 2660036"/>
                    <a:gd name="connsiteY5" fmla="*/ 1493998 h 1761001"/>
                    <a:gd name="connsiteX6" fmla="*/ 867924 w 2660036"/>
                    <a:gd name="connsiteY6" fmla="*/ 1661638 h 1761001"/>
                    <a:gd name="connsiteX7" fmla="*/ 1340364 w 2660036"/>
                    <a:gd name="connsiteY7" fmla="*/ 1760698 h 1761001"/>
                    <a:gd name="connsiteX8" fmla="*/ 1995684 w 2660036"/>
                    <a:gd name="connsiteY8" fmla="*/ 1631158 h 1761001"/>
                    <a:gd name="connsiteX9" fmla="*/ 2369064 w 2660036"/>
                    <a:gd name="connsiteY9" fmla="*/ 1326358 h 1761001"/>
                    <a:gd name="connsiteX10" fmla="*/ 2597664 w 2660036"/>
                    <a:gd name="connsiteY10" fmla="*/ 930118 h 1761001"/>
                    <a:gd name="connsiteX11" fmla="*/ 2658624 w 2660036"/>
                    <a:gd name="connsiteY11" fmla="*/ 457678 h 1761001"/>
                    <a:gd name="connsiteX12" fmla="*/ 2620524 w 2660036"/>
                    <a:gd name="connsiteY12" fmla="*/ 130018 h 1761001"/>
                    <a:gd name="connsiteX13" fmla="*/ 2414784 w 2660036"/>
                    <a:gd name="connsiteY13" fmla="*/ 15718 h 1761001"/>
                    <a:gd name="connsiteX14" fmla="*/ 2109984 w 2660036"/>
                    <a:gd name="connsiteY14" fmla="*/ 23339 h 1761001"/>
                    <a:gd name="connsiteX15" fmla="*/ 2056644 w 2660036"/>
                    <a:gd name="connsiteY15" fmla="*/ 221458 h 1761001"/>
                    <a:gd name="connsiteX16" fmla="*/ 2094744 w 2660036"/>
                    <a:gd name="connsiteY16" fmla="*/ 511019 h 1761001"/>
                    <a:gd name="connsiteX17" fmla="*/ 2018544 w 2660036"/>
                    <a:gd name="connsiteY17" fmla="*/ 838679 h 1761001"/>
                    <a:gd name="connsiteX18" fmla="*/ 1561344 w 2660036"/>
                    <a:gd name="connsiteY18" fmla="*/ 1120618 h 1761001"/>
                    <a:gd name="connsiteX19" fmla="*/ 1096524 w 2660036"/>
                    <a:gd name="connsiteY19" fmla="*/ 1112999 h 1761001"/>
                    <a:gd name="connsiteX20" fmla="*/ 860304 w 2660036"/>
                    <a:gd name="connsiteY20" fmla="*/ 937739 h 1761001"/>
                    <a:gd name="connsiteX21" fmla="*/ 608844 w 2660036"/>
                    <a:gd name="connsiteY21" fmla="*/ 533879 h 1761001"/>
                    <a:gd name="connsiteX22" fmla="*/ 624084 w 2660036"/>
                    <a:gd name="connsiteY22" fmla="*/ 213839 h 1761001"/>
                    <a:gd name="connsiteX23" fmla="*/ 707904 w 2660036"/>
                    <a:gd name="connsiteY23" fmla="*/ 38578 h 1761001"/>
                    <a:gd name="connsiteX24" fmla="*/ 319284 w 2660036"/>
                    <a:gd name="connsiteY24" fmla="*/ 8098 h 1761001"/>
                    <a:gd name="connsiteX25" fmla="*/ 75444 w 2660036"/>
                    <a:gd name="connsiteY25" fmla="*/ 23338 h 1761001"/>
                    <a:gd name="connsiteX0" fmla="*/ 75444 w 2660036"/>
                    <a:gd name="connsiteY0" fmla="*/ 38949 h 1776612"/>
                    <a:gd name="connsiteX1" fmla="*/ 6864 w 2660036"/>
                    <a:gd name="connsiteY1" fmla="*/ 244689 h 1776612"/>
                    <a:gd name="connsiteX2" fmla="*/ 14484 w 2660036"/>
                    <a:gd name="connsiteY2" fmla="*/ 419949 h 1776612"/>
                    <a:gd name="connsiteX3" fmla="*/ 113544 w 2660036"/>
                    <a:gd name="connsiteY3" fmla="*/ 846669 h 1776612"/>
                    <a:gd name="connsiteX4" fmla="*/ 296424 w 2660036"/>
                    <a:gd name="connsiteY4" fmla="*/ 1258149 h 1776612"/>
                    <a:gd name="connsiteX5" fmla="*/ 532644 w 2660036"/>
                    <a:gd name="connsiteY5" fmla="*/ 1509609 h 1776612"/>
                    <a:gd name="connsiteX6" fmla="*/ 867924 w 2660036"/>
                    <a:gd name="connsiteY6" fmla="*/ 1677249 h 1776612"/>
                    <a:gd name="connsiteX7" fmla="*/ 1340364 w 2660036"/>
                    <a:gd name="connsiteY7" fmla="*/ 1776309 h 1776612"/>
                    <a:gd name="connsiteX8" fmla="*/ 1995684 w 2660036"/>
                    <a:gd name="connsiteY8" fmla="*/ 1646769 h 1776612"/>
                    <a:gd name="connsiteX9" fmla="*/ 2369064 w 2660036"/>
                    <a:gd name="connsiteY9" fmla="*/ 1341969 h 1776612"/>
                    <a:gd name="connsiteX10" fmla="*/ 2597664 w 2660036"/>
                    <a:gd name="connsiteY10" fmla="*/ 945729 h 1776612"/>
                    <a:gd name="connsiteX11" fmla="*/ 2658624 w 2660036"/>
                    <a:gd name="connsiteY11" fmla="*/ 473289 h 1776612"/>
                    <a:gd name="connsiteX12" fmla="*/ 2620524 w 2660036"/>
                    <a:gd name="connsiteY12" fmla="*/ 145629 h 1776612"/>
                    <a:gd name="connsiteX13" fmla="*/ 2414784 w 2660036"/>
                    <a:gd name="connsiteY13" fmla="*/ 31329 h 1776612"/>
                    <a:gd name="connsiteX14" fmla="*/ 2041404 w 2660036"/>
                    <a:gd name="connsiteY14" fmla="*/ 16090 h 1776612"/>
                    <a:gd name="connsiteX15" fmla="*/ 2056644 w 2660036"/>
                    <a:gd name="connsiteY15" fmla="*/ 237069 h 1776612"/>
                    <a:gd name="connsiteX16" fmla="*/ 2094744 w 2660036"/>
                    <a:gd name="connsiteY16" fmla="*/ 526630 h 1776612"/>
                    <a:gd name="connsiteX17" fmla="*/ 2018544 w 2660036"/>
                    <a:gd name="connsiteY17" fmla="*/ 854290 h 1776612"/>
                    <a:gd name="connsiteX18" fmla="*/ 1561344 w 2660036"/>
                    <a:gd name="connsiteY18" fmla="*/ 1136229 h 1776612"/>
                    <a:gd name="connsiteX19" fmla="*/ 1096524 w 2660036"/>
                    <a:gd name="connsiteY19" fmla="*/ 1128610 h 1776612"/>
                    <a:gd name="connsiteX20" fmla="*/ 860304 w 2660036"/>
                    <a:gd name="connsiteY20" fmla="*/ 953350 h 1776612"/>
                    <a:gd name="connsiteX21" fmla="*/ 608844 w 2660036"/>
                    <a:gd name="connsiteY21" fmla="*/ 549490 h 1776612"/>
                    <a:gd name="connsiteX22" fmla="*/ 624084 w 2660036"/>
                    <a:gd name="connsiteY22" fmla="*/ 229450 h 1776612"/>
                    <a:gd name="connsiteX23" fmla="*/ 707904 w 2660036"/>
                    <a:gd name="connsiteY23" fmla="*/ 54189 h 1776612"/>
                    <a:gd name="connsiteX24" fmla="*/ 319284 w 2660036"/>
                    <a:gd name="connsiteY24" fmla="*/ 23709 h 1776612"/>
                    <a:gd name="connsiteX25" fmla="*/ 75444 w 2660036"/>
                    <a:gd name="connsiteY25" fmla="*/ 38949 h 1776612"/>
                    <a:gd name="connsiteX0" fmla="*/ 75444 w 2660036"/>
                    <a:gd name="connsiteY0" fmla="*/ 38949 h 1776612"/>
                    <a:gd name="connsiteX1" fmla="*/ 6864 w 2660036"/>
                    <a:gd name="connsiteY1" fmla="*/ 244689 h 1776612"/>
                    <a:gd name="connsiteX2" fmla="*/ 14484 w 2660036"/>
                    <a:gd name="connsiteY2" fmla="*/ 419949 h 1776612"/>
                    <a:gd name="connsiteX3" fmla="*/ 113544 w 2660036"/>
                    <a:gd name="connsiteY3" fmla="*/ 846669 h 1776612"/>
                    <a:gd name="connsiteX4" fmla="*/ 296424 w 2660036"/>
                    <a:gd name="connsiteY4" fmla="*/ 1258149 h 1776612"/>
                    <a:gd name="connsiteX5" fmla="*/ 532644 w 2660036"/>
                    <a:gd name="connsiteY5" fmla="*/ 1509609 h 1776612"/>
                    <a:gd name="connsiteX6" fmla="*/ 867924 w 2660036"/>
                    <a:gd name="connsiteY6" fmla="*/ 1677249 h 1776612"/>
                    <a:gd name="connsiteX7" fmla="*/ 1340364 w 2660036"/>
                    <a:gd name="connsiteY7" fmla="*/ 1776309 h 1776612"/>
                    <a:gd name="connsiteX8" fmla="*/ 1995684 w 2660036"/>
                    <a:gd name="connsiteY8" fmla="*/ 1646769 h 1776612"/>
                    <a:gd name="connsiteX9" fmla="*/ 2369064 w 2660036"/>
                    <a:gd name="connsiteY9" fmla="*/ 1341969 h 1776612"/>
                    <a:gd name="connsiteX10" fmla="*/ 2597664 w 2660036"/>
                    <a:gd name="connsiteY10" fmla="*/ 945729 h 1776612"/>
                    <a:gd name="connsiteX11" fmla="*/ 2658624 w 2660036"/>
                    <a:gd name="connsiteY11" fmla="*/ 473289 h 1776612"/>
                    <a:gd name="connsiteX12" fmla="*/ 2620524 w 2660036"/>
                    <a:gd name="connsiteY12" fmla="*/ 145629 h 1776612"/>
                    <a:gd name="connsiteX13" fmla="*/ 2414784 w 2660036"/>
                    <a:gd name="connsiteY13" fmla="*/ 31329 h 1776612"/>
                    <a:gd name="connsiteX14" fmla="*/ 2041404 w 2660036"/>
                    <a:gd name="connsiteY14" fmla="*/ 16090 h 1776612"/>
                    <a:gd name="connsiteX15" fmla="*/ 2056644 w 2660036"/>
                    <a:gd name="connsiteY15" fmla="*/ 237069 h 1776612"/>
                    <a:gd name="connsiteX16" fmla="*/ 2094744 w 2660036"/>
                    <a:gd name="connsiteY16" fmla="*/ 526630 h 1776612"/>
                    <a:gd name="connsiteX17" fmla="*/ 2018544 w 2660036"/>
                    <a:gd name="connsiteY17" fmla="*/ 854290 h 1776612"/>
                    <a:gd name="connsiteX18" fmla="*/ 1561344 w 2660036"/>
                    <a:gd name="connsiteY18" fmla="*/ 1136229 h 1776612"/>
                    <a:gd name="connsiteX19" fmla="*/ 1096524 w 2660036"/>
                    <a:gd name="connsiteY19" fmla="*/ 1128610 h 1776612"/>
                    <a:gd name="connsiteX20" fmla="*/ 806964 w 2660036"/>
                    <a:gd name="connsiteY20" fmla="*/ 991450 h 1776612"/>
                    <a:gd name="connsiteX21" fmla="*/ 608844 w 2660036"/>
                    <a:gd name="connsiteY21" fmla="*/ 549490 h 1776612"/>
                    <a:gd name="connsiteX22" fmla="*/ 624084 w 2660036"/>
                    <a:gd name="connsiteY22" fmla="*/ 229450 h 1776612"/>
                    <a:gd name="connsiteX23" fmla="*/ 707904 w 2660036"/>
                    <a:gd name="connsiteY23" fmla="*/ 54189 h 1776612"/>
                    <a:gd name="connsiteX24" fmla="*/ 319284 w 2660036"/>
                    <a:gd name="connsiteY24" fmla="*/ 23709 h 1776612"/>
                    <a:gd name="connsiteX25" fmla="*/ 75444 w 2660036"/>
                    <a:gd name="connsiteY25" fmla="*/ 38949 h 1776612"/>
                    <a:gd name="connsiteX0" fmla="*/ 75444 w 2660036"/>
                    <a:gd name="connsiteY0" fmla="*/ 38949 h 1776612"/>
                    <a:gd name="connsiteX1" fmla="*/ 6864 w 2660036"/>
                    <a:gd name="connsiteY1" fmla="*/ 244689 h 1776612"/>
                    <a:gd name="connsiteX2" fmla="*/ 14484 w 2660036"/>
                    <a:gd name="connsiteY2" fmla="*/ 419949 h 1776612"/>
                    <a:gd name="connsiteX3" fmla="*/ 113544 w 2660036"/>
                    <a:gd name="connsiteY3" fmla="*/ 846669 h 1776612"/>
                    <a:gd name="connsiteX4" fmla="*/ 296424 w 2660036"/>
                    <a:gd name="connsiteY4" fmla="*/ 1258149 h 1776612"/>
                    <a:gd name="connsiteX5" fmla="*/ 532644 w 2660036"/>
                    <a:gd name="connsiteY5" fmla="*/ 1509609 h 1776612"/>
                    <a:gd name="connsiteX6" fmla="*/ 867924 w 2660036"/>
                    <a:gd name="connsiteY6" fmla="*/ 1677249 h 1776612"/>
                    <a:gd name="connsiteX7" fmla="*/ 1340364 w 2660036"/>
                    <a:gd name="connsiteY7" fmla="*/ 1776309 h 1776612"/>
                    <a:gd name="connsiteX8" fmla="*/ 1995684 w 2660036"/>
                    <a:gd name="connsiteY8" fmla="*/ 1646769 h 1776612"/>
                    <a:gd name="connsiteX9" fmla="*/ 2369064 w 2660036"/>
                    <a:gd name="connsiteY9" fmla="*/ 1341969 h 1776612"/>
                    <a:gd name="connsiteX10" fmla="*/ 2597664 w 2660036"/>
                    <a:gd name="connsiteY10" fmla="*/ 945729 h 1776612"/>
                    <a:gd name="connsiteX11" fmla="*/ 2658624 w 2660036"/>
                    <a:gd name="connsiteY11" fmla="*/ 473289 h 1776612"/>
                    <a:gd name="connsiteX12" fmla="*/ 2620524 w 2660036"/>
                    <a:gd name="connsiteY12" fmla="*/ 145629 h 1776612"/>
                    <a:gd name="connsiteX13" fmla="*/ 2414784 w 2660036"/>
                    <a:gd name="connsiteY13" fmla="*/ 31329 h 1776612"/>
                    <a:gd name="connsiteX14" fmla="*/ 2041404 w 2660036"/>
                    <a:gd name="connsiteY14" fmla="*/ 16090 h 1776612"/>
                    <a:gd name="connsiteX15" fmla="*/ 2056644 w 2660036"/>
                    <a:gd name="connsiteY15" fmla="*/ 237069 h 1776612"/>
                    <a:gd name="connsiteX16" fmla="*/ 2094744 w 2660036"/>
                    <a:gd name="connsiteY16" fmla="*/ 526630 h 1776612"/>
                    <a:gd name="connsiteX17" fmla="*/ 2018544 w 2660036"/>
                    <a:gd name="connsiteY17" fmla="*/ 854290 h 1776612"/>
                    <a:gd name="connsiteX18" fmla="*/ 1561344 w 2660036"/>
                    <a:gd name="connsiteY18" fmla="*/ 1136229 h 1776612"/>
                    <a:gd name="connsiteX19" fmla="*/ 1096524 w 2660036"/>
                    <a:gd name="connsiteY19" fmla="*/ 1128610 h 1776612"/>
                    <a:gd name="connsiteX20" fmla="*/ 806964 w 2660036"/>
                    <a:gd name="connsiteY20" fmla="*/ 991450 h 1776612"/>
                    <a:gd name="connsiteX21" fmla="*/ 608844 w 2660036"/>
                    <a:gd name="connsiteY21" fmla="*/ 709510 h 1776612"/>
                    <a:gd name="connsiteX22" fmla="*/ 624084 w 2660036"/>
                    <a:gd name="connsiteY22" fmla="*/ 229450 h 1776612"/>
                    <a:gd name="connsiteX23" fmla="*/ 707904 w 2660036"/>
                    <a:gd name="connsiteY23" fmla="*/ 54189 h 1776612"/>
                    <a:gd name="connsiteX24" fmla="*/ 319284 w 2660036"/>
                    <a:gd name="connsiteY24" fmla="*/ 23709 h 1776612"/>
                    <a:gd name="connsiteX25" fmla="*/ 75444 w 2660036"/>
                    <a:gd name="connsiteY25" fmla="*/ 38949 h 1776612"/>
                    <a:gd name="connsiteX0" fmla="*/ 75444 w 2660036"/>
                    <a:gd name="connsiteY0" fmla="*/ 38949 h 1776612"/>
                    <a:gd name="connsiteX1" fmla="*/ 6864 w 2660036"/>
                    <a:gd name="connsiteY1" fmla="*/ 244689 h 1776612"/>
                    <a:gd name="connsiteX2" fmla="*/ 14484 w 2660036"/>
                    <a:gd name="connsiteY2" fmla="*/ 419949 h 1776612"/>
                    <a:gd name="connsiteX3" fmla="*/ 113544 w 2660036"/>
                    <a:gd name="connsiteY3" fmla="*/ 846669 h 1776612"/>
                    <a:gd name="connsiteX4" fmla="*/ 296424 w 2660036"/>
                    <a:gd name="connsiteY4" fmla="*/ 1258149 h 1776612"/>
                    <a:gd name="connsiteX5" fmla="*/ 532644 w 2660036"/>
                    <a:gd name="connsiteY5" fmla="*/ 1509609 h 1776612"/>
                    <a:gd name="connsiteX6" fmla="*/ 867924 w 2660036"/>
                    <a:gd name="connsiteY6" fmla="*/ 1677249 h 1776612"/>
                    <a:gd name="connsiteX7" fmla="*/ 1340364 w 2660036"/>
                    <a:gd name="connsiteY7" fmla="*/ 1776309 h 1776612"/>
                    <a:gd name="connsiteX8" fmla="*/ 1995684 w 2660036"/>
                    <a:gd name="connsiteY8" fmla="*/ 1646769 h 1776612"/>
                    <a:gd name="connsiteX9" fmla="*/ 2369064 w 2660036"/>
                    <a:gd name="connsiteY9" fmla="*/ 1341969 h 1776612"/>
                    <a:gd name="connsiteX10" fmla="*/ 2597664 w 2660036"/>
                    <a:gd name="connsiteY10" fmla="*/ 945729 h 1776612"/>
                    <a:gd name="connsiteX11" fmla="*/ 2658624 w 2660036"/>
                    <a:gd name="connsiteY11" fmla="*/ 473289 h 1776612"/>
                    <a:gd name="connsiteX12" fmla="*/ 2620524 w 2660036"/>
                    <a:gd name="connsiteY12" fmla="*/ 145629 h 1776612"/>
                    <a:gd name="connsiteX13" fmla="*/ 2414784 w 2660036"/>
                    <a:gd name="connsiteY13" fmla="*/ 31329 h 1776612"/>
                    <a:gd name="connsiteX14" fmla="*/ 2041404 w 2660036"/>
                    <a:gd name="connsiteY14" fmla="*/ 16090 h 1776612"/>
                    <a:gd name="connsiteX15" fmla="*/ 2056644 w 2660036"/>
                    <a:gd name="connsiteY15" fmla="*/ 237069 h 1776612"/>
                    <a:gd name="connsiteX16" fmla="*/ 2094744 w 2660036"/>
                    <a:gd name="connsiteY16" fmla="*/ 526630 h 1776612"/>
                    <a:gd name="connsiteX17" fmla="*/ 2018544 w 2660036"/>
                    <a:gd name="connsiteY17" fmla="*/ 854290 h 1776612"/>
                    <a:gd name="connsiteX18" fmla="*/ 1561344 w 2660036"/>
                    <a:gd name="connsiteY18" fmla="*/ 1136229 h 1776612"/>
                    <a:gd name="connsiteX19" fmla="*/ 1096524 w 2660036"/>
                    <a:gd name="connsiteY19" fmla="*/ 1128610 h 1776612"/>
                    <a:gd name="connsiteX20" fmla="*/ 806964 w 2660036"/>
                    <a:gd name="connsiteY20" fmla="*/ 991450 h 1776612"/>
                    <a:gd name="connsiteX21" fmla="*/ 639324 w 2660036"/>
                    <a:gd name="connsiteY21" fmla="*/ 686650 h 1776612"/>
                    <a:gd name="connsiteX22" fmla="*/ 624084 w 2660036"/>
                    <a:gd name="connsiteY22" fmla="*/ 229450 h 1776612"/>
                    <a:gd name="connsiteX23" fmla="*/ 707904 w 2660036"/>
                    <a:gd name="connsiteY23" fmla="*/ 54189 h 1776612"/>
                    <a:gd name="connsiteX24" fmla="*/ 319284 w 2660036"/>
                    <a:gd name="connsiteY24" fmla="*/ 23709 h 1776612"/>
                    <a:gd name="connsiteX25" fmla="*/ 75444 w 2660036"/>
                    <a:gd name="connsiteY25" fmla="*/ 38949 h 1776612"/>
                    <a:gd name="connsiteX0" fmla="*/ 75444 w 2660036"/>
                    <a:gd name="connsiteY0" fmla="*/ 38949 h 1776612"/>
                    <a:gd name="connsiteX1" fmla="*/ 6864 w 2660036"/>
                    <a:gd name="connsiteY1" fmla="*/ 244689 h 1776612"/>
                    <a:gd name="connsiteX2" fmla="*/ 14484 w 2660036"/>
                    <a:gd name="connsiteY2" fmla="*/ 419949 h 1776612"/>
                    <a:gd name="connsiteX3" fmla="*/ 113544 w 2660036"/>
                    <a:gd name="connsiteY3" fmla="*/ 846669 h 1776612"/>
                    <a:gd name="connsiteX4" fmla="*/ 296424 w 2660036"/>
                    <a:gd name="connsiteY4" fmla="*/ 1258149 h 1776612"/>
                    <a:gd name="connsiteX5" fmla="*/ 532644 w 2660036"/>
                    <a:gd name="connsiteY5" fmla="*/ 1509609 h 1776612"/>
                    <a:gd name="connsiteX6" fmla="*/ 867924 w 2660036"/>
                    <a:gd name="connsiteY6" fmla="*/ 1677249 h 1776612"/>
                    <a:gd name="connsiteX7" fmla="*/ 1340364 w 2660036"/>
                    <a:gd name="connsiteY7" fmla="*/ 1776309 h 1776612"/>
                    <a:gd name="connsiteX8" fmla="*/ 1995684 w 2660036"/>
                    <a:gd name="connsiteY8" fmla="*/ 1646769 h 1776612"/>
                    <a:gd name="connsiteX9" fmla="*/ 2369064 w 2660036"/>
                    <a:gd name="connsiteY9" fmla="*/ 1341969 h 1776612"/>
                    <a:gd name="connsiteX10" fmla="*/ 2597664 w 2660036"/>
                    <a:gd name="connsiteY10" fmla="*/ 945729 h 1776612"/>
                    <a:gd name="connsiteX11" fmla="*/ 2658624 w 2660036"/>
                    <a:gd name="connsiteY11" fmla="*/ 473289 h 1776612"/>
                    <a:gd name="connsiteX12" fmla="*/ 2620524 w 2660036"/>
                    <a:gd name="connsiteY12" fmla="*/ 145629 h 1776612"/>
                    <a:gd name="connsiteX13" fmla="*/ 2414784 w 2660036"/>
                    <a:gd name="connsiteY13" fmla="*/ 31329 h 1776612"/>
                    <a:gd name="connsiteX14" fmla="*/ 2041404 w 2660036"/>
                    <a:gd name="connsiteY14" fmla="*/ 16090 h 1776612"/>
                    <a:gd name="connsiteX15" fmla="*/ 2056644 w 2660036"/>
                    <a:gd name="connsiteY15" fmla="*/ 237069 h 1776612"/>
                    <a:gd name="connsiteX16" fmla="*/ 2094744 w 2660036"/>
                    <a:gd name="connsiteY16" fmla="*/ 526630 h 1776612"/>
                    <a:gd name="connsiteX17" fmla="*/ 2018544 w 2660036"/>
                    <a:gd name="connsiteY17" fmla="*/ 854290 h 1776612"/>
                    <a:gd name="connsiteX18" fmla="*/ 1561344 w 2660036"/>
                    <a:gd name="connsiteY18" fmla="*/ 1136229 h 1776612"/>
                    <a:gd name="connsiteX19" fmla="*/ 1096524 w 2660036"/>
                    <a:gd name="connsiteY19" fmla="*/ 1128610 h 1776612"/>
                    <a:gd name="connsiteX20" fmla="*/ 806964 w 2660036"/>
                    <a:gd name="connsiteY20" fmla="*/ 991450 h 1776612"/>
                    <a:gd name="connsiteX21" fmla="*/ 639324 w 2660036"/>
                    <a:gd name="connsiteY21" fmla="*/ 640930 h 1776612"/>
                    <a:gd name="connsiteX22" fmla="*/ 624084 w 2660036"/>
                    <a:gd name="connsiteY22" fmla="*/ 229450 h 1776612"/>
                    <a:gd name="connsiteX23" fmla="*/ 707904 w 2660036"/>
                    <a:gd name="connsiteY23" fmla="*/ 54189 h 1776612"/>
                    <a:gd name="connsiteX24" fmla="*/ 319284 w 2660036"/>
                    <a:gd name="connsiteY24" fmla="*/ 23709 h 1776612"/>
                    <a:gd name="connsiteX25" fmla="*/ 75444 w 2660036"/>
                    <a:gd name="connsiteY25" fmla="*/ 38949 h 1776612"/>
                    <a:gd name="connsiteX0" fmla="*/ 75444 w 2660036"/>
                    <a:gd name="connsiteY0" fmla="*/ 38949 h 1776612"/>
                    <a:gd name="connsiteX1" fmla="*/ 6864 w 2660036"/>
                    <a:gd name="connsiteY1" fmla="*/ 244689 h 1776612"/>
                    <a:gd name="connsiteX2" fmla="*/ 14484 w 2660036"/>
                    <a:gd name="connsiteY2" fmla="*/ 419949 h 1776612"/>
                    <a:gd name="connsiteX3" fmla="*/ 113544 w 2660036"/>
                    <a:gd name="connsiteY3" fmla="*/ 846669 h 1776612"/>
                    <a:gd name="connsiteX4" fmla="*/ 296424 w 2660036"/>
                    <a:gd name="connsiteY4" fmla="*/ 1258149 h 1776612"/>
                    <a:gd name="connsiteX5" fmla="*/ 532644 w 2660036"/>
                    <a:gd name="connsiteY5" fmla="*/ 1509609 h 1776612"/>
                    <a:gd name="connsiteX6" fmla="*/ 867924 w 2660036"/>
                    <a:gd name="connsiteY6" fmla="*/ 1677249 h 1776612"/>
                    <a:gd name="connsiteX7" fmla="*/ 1340364 w 2660036"/>
                    <a:gd name="connsiteY7" fmla="*/ 1776309 h 1776612"/>
                    <a:gd name="connsiteX8" fmla="*/ 1995684 w 2660036"/>
                    <a:gd name="connsiteY8" fmla="*/ 1646769 h 1776612"/>
                    <a:gd name="connsiteX9" fmla="*/ 2369064 w 2660036"/>
                    <a:gd name="connsiteY9" fmla="*/ 1341969 h 1776612"/>
                    <a:gd name="connsiteX10" fmla="*/ 2597664 w 2660036"/>
                    <a:gd name="connsiteY10" fmla="*/ 945729 h 1776612"/>
                    <a:gd name="connsiteX11" fmla="*/ 2658624 w 2660036"/>
                    <a:gd name="connsiteY11" fmla="*/ 473289 h 1776612"/>
                    <a:gd name="connsiteX12" fmla="*/ 2620524 w 2660036"/>
                    <a:gd name="connsiteY12" fmla="*/ 145629 h 1776612"/>
                    <a:gd name="connsiteX13" fmla="*/ 2414784 w 2660036"/>
                    <a:gd name="connsiteY13" fmla="*/ 31329 h 1776612"/>
                    <a:gd name="connsiteX14" fmla="*/ 2041404 w 2660036"/>
                    <a:gd name="connsiteY14" fmla="*/ 16090 h 1776612"/>
                    <a:gd name="connsiteX15" fmla="*/ 2056644 w 2660036"/>
                    <a:gd name="connsiteY15" fmla="*/ 237069 h 1776612"/>
                    <a:gd name="connsiteX16" fmla="*/ 2094744 w 2660036"/>
                    <a:gd name="connsiteY16" fmla="*/ 526630 h 1776612"/>
                    <a:gd name="connsiteX17" fmla="*/ 2018544 w 2660036"/>
                    <a:gd name="connsiteY17" fmla="*/ 854290 h 1776612"/>
                    <a:gd name="connsiteX18" fmla="*/ 1561344 w 2660036"/>
                    <a:gd name="connsiteY18" fmla="*/ 1136229 h 1776612"/>
                    <a:gd name="connsiteX19" fmla="*/ 1096524 w 2660036"/>
                    <a:gd name="connsiteY19" fmla="*/ 1128610 h 1776612"/>
                    <a:gd name="connsiteX20" fmla="*/ 806964 w 2660036"/>
                    <a:gd name="connsiteY20" fmla="*/ 991450 h 1776612"/>
                    <a:gd name="connsiteX21" fmla="*/ 639324 w 2660036"/>
                    <a:gd name="connsiteY21" fmla="*/ 640930 h 1776612"/>
                    <a:gd name="connsiteX22" fmla="*/ 624084 w 2660036"/>
                    <a:gd name="connsiteY22" fmla="*/ 229450 h 1776612"/>
                    <a:gd name="connsiteX23" fmla="*/ 707904 w 2660036"/>
                    <a:gd name="connsiteY23" fmla="*/ 54189 h 1776612"/>
                    <a:gd name="connsiteX24" fmla="*/ 319284 w 2660036"/>
                    <a:gd name="connsiteY24" fmla="*/ 23709 h 1776612"/>
                    <a:gd name="connsiteX25" fmla="*/ 75444 w 2660036"/>
                    <a:gd name="connsiteY25" fmla="*/ 38949 h 1776612"/>
                    <a:gd name="connsiteX0" fmla="*/ 75444 w 2660036"/>
                    <a:gd name="connsiteY0" fmla="*/ 38949 h 1776612"/>
                    <a:gd name="connsiteX1" fmla="*/ 6864 w 2660036"/>
                    <a:gd name="connsiteY1" fmla="*/ 244689 h 1776612"/>
                    <a:gd name="connsiteX2" fmla="*/ 14484 w 2660036"/>
                    <a:gd name="connsiteY2" fmla="*/ 419949 h 1776612"/>
                    <a:gd name="connsiteX3" fmla="*/ 113544 w 2660036"/>
                    <a:gd name="connsiteY3" fmla="*/ 846669 h 1776612"/>
                    <a:gd name="connsiteX4" fmla="*/ 296424 w 2660036"/>
                    <a:gd name="connsiteY4" fmla="*/ 1258149 h 1776612"/>
                    <a:gd name="connsiteX5" fmla="*/ 532644 w 2660036"/>
                    <a:gd name="connsiteY5" fmla="*/ 1509609 h 1776612"/>
                    <a:gd name="connsiteX6" fmla="*/ 867924 w 2660036"/>
                    <a:gd name="connsiteY6" fmla="*/ 1677249 h 1776612"/>
                    <a:gd name="connsiteX7" fmla="*/ 1340364 w 2660036"/>
                    <a:gd name="connsiteY7" fmla="*/ 1776309 h 1776612"/>
                    <a:gd name="connsiteX8" fmla="*/ 1995684 w 2660036"/>
                    <a:gd name="connsiteY8" fmla="*/ 1646769 h 1776612"/>
                    <a:gd name="connsiteX9" fmla="*/ 2369064 w 2660036"/>
                    <a:gd name="connsiteY9" fmla="*/ 1341969 h 1776612"/>
                    <a:gd name="connsiteX10" fmla="*/ 2597664 w 2660036"/>
                    <a:gd name="connsiteY10" fmla="*/ 945729 h 1776612"/>
                    <a:gd name="connsiteX11" fmla="*/ 2658624 w 2660036"/>
                    <a:gd name="connsiteY11" fmla="*/ 473289 h 1776612"/>
                    <a:gd name="connsiteX12" fmla="*/ 2620524 w 2660036"/>
                    <a:gd name="connsiteY12" fmla="*/ 145629 h 1776612"/>
                    <a:gd name="connsiteX13" fmla="*/ 2414784 w 2660036"/>
                    <a:gd name="connsiteY13" fmla="*/ 31329 h 1776612"/>
                    <a:gd name="connsiteX14" fmla="*/ 2041404 w 2660036"/>
                    <a:gd name="connsiteY14" fmla="*/ 16090 h 1776612"/>
                    <a:gd name="connsiteX15" fmla="*/ 2056644 w 2660036"/>
                    <a:gd name="connsiteY15" fmla="*/ 237069 h 1776612"/>
                    <a:gd name="connsiteX16" fmla="*/ 2094744 w 2660036"/>
                    <a:gd name="connsiteY16" fmla="*/ 526630 h 1776612"/>
                    <a:gd name="connsiteX17" fmla="*/ 2018544 w 2660036"/>
                    <a:gd name="connsiteY17" fmla="*/ 854290 h 1776612"/>
                    <a:gd name="connsiteX18" fmla="*/ 1561344 w 2660036"/>
                    <a:gd name="connsiteY18" fmla="*/ 1136229 h 1776612"/>
                    <a:gd name="connsiteX19" fmla="*/ 1096524 w 2660036"/>
                    <a:gd name="connsiteY19" fmla="*/ 1128610 h 1776612"/>
                    <a:gd name="connsiteX20" fmla="*/ 806964 w 2660036"/>
                    <a:gd name="connsiteY20" fmla="*/ 991450 h 1776612"/>
                    <a:gd name="connsiteX21" fmla="*/ 639324 w 2660036"/>
                    <a:gd name="connsiteY21" fmla="*/ 640930 h 1776612"/>
                    <a:gd name="connsiteX22" fmla="*/ 624084 w 2660036"/>
                    <a:gd name="connsiteY22" fmla="*/ 229450 h 1776612"/>
                    <a:gd name="connsiteX23" fmla="*/ 639324 w 2660036"/>
                    <a:gd name="connsiteY23" fmla="*/ 31329 h 1776612"/>
                    <a:gd name="connsiteX24" fmla="*/ 319284 w 2660036"/>
                    <a:gd name="connsiteY24" fmla="*/ 23709 h 1776612"/>
                    <a:gd name="connsiteX25" fmla="*/ 75444 w 2660036"/>
                    <a:gd name="connsiteY25" fmla="*/ 38949 h 1776612"/>
                    <a:gd name="connsiteX0" fmla="*/ 75444 w 2658939"/>
                    <a:gd name="connsiteY0" fmla="*/ 34952 h 1772615"/>
                    <a:gd name="connsiteX1" fmla="*/ 6864 w 2658939"/>
                    <a:gd name="connsiteY1" fmla="*/ 240692 h 1772615"/>
                    <a:gd name="connsiteX2" fmla="*/ 14484 w 2658939"/>
                    <a:gd name="connsiteY2" fmla="*/ 415952 h 1772615"/>
                    <a:gd name="connsiteX3" fmla="*/ 113544 w 2658939"/>
                    <a:gd name="connsiteY3" fmla="*/ 842672 h 1772615"/>
                    <a:gd name="connsiteX4" fmla="*/ 296424 w 2658939"/>
                    <a:gd name="connsiteY4" fmla="*/ 1254152 h 1772615"/>
                    <a:gd name="connsiteX5" fmla="*/ 532644 w 2658939"/>
                    <a:gd name="connsiteY5" fmla="*/ 1505612 h 1772615"/>
                    <a:gd name="connsiteX6" fmla="*/ 867924 w 2658939"/>
                    <a:gd name="connsiteY6" fmla="*/ 1673252 h 1772615"/>
                    <a:gd name="connsiteX7" fmla="*/ 1340364 w 2658939"/>
                    <a:gd name="connsiteY7" fmla="*/ 1772312 h 1772615"/>
                    <a:gd name="connsiteX8" fmla="*/ 1995684 w 2658939"/>
                    <a:gd name="connsiteY8" fmla="*/ 1642772 h 1772615"/>
                    <a:gd name="connsiteX9" fmla="*/ 2369064 w 2658939"/>
                    <a:gd name="connsiteY9" fmla="*/ 1337972 h 1772615"/>
                    <a:gd name="connsiteX10" fmla="*/ 2597664 w 2658939"/>
                    <a:gd name="connsiteY10" fmla="*/ 941732 h 1772615"/>
                    <a:gd name="connsiteX11" fmla="*/ 2658624 w 2658939"/>
                    <a:gd name="connsiteY11" fmla="*/ 469292 h 1772615"/>
                    <a:gd name="connsiteX12" fmla="*/ 2620524 w 2658939"/>
                    <a:gd name="connsiteY12" fmla="*/ 141632 h 1772615"/>
                    <a:gd name="connsiteX13" fmla="*/ 2597664 w 2658939"/>
                    <a:gd name="connsiteY13" fmla="*/ 12094 h 1772615"/>
                    <a:gd name="connsiteX14" fmla="*/ 2414784 w 2658939"/>
                    <a:gd name="connsiteY14" fmla="*/ 27332 h 1772615"/>
                    <a:gd name="connsiteX15" fmla="*/ 2041404 w 2658939"/>
                    <a:gd name="connsiteY15" fmla="*/ 12093 h 1772615"/>
                    <a:gd name="connsiteX16" fmla="*/ 2056644 w 2658939"/>
                    <a:gd name="connsiteY16" fmla="*/ 233072 h 1772615"/>
                    <a:gd name="connsiteX17" fmla="*/ 2094744 w 2658939"/>
                    <a:gd name="connsiteY17" fmla="*/ 522633 h 1772615"/>
                    <a:gd name="connsiteX18" fmla="*/ 2018544 w 2658939"/>
                    <a:gd name="connsiteY18" fmla="*/ 850293 h 1772615"/>
                    <a:gd name="connsiteX19" fmla="*/ 1561344 w 2658939"/>
                    <a:gd name="connsiteY19" fmla="*/ 1132232 h 1772615"/>
                    <a:gd name="connsiteX20" fmla="*/ 1096524 w 2658939"/>
                    <a:gd name="connsiteY20" fmla="*/ 1124613 h 1772615"/>
                    <a:gd name="connsiteX21" fmla="*/ 806964 w 2658939"/>
                    <a:gd name="connsiteY21" fmla="*/ 987453 h 1772615"/>
                    <a:gd name="connsiteX22" fmla="*/ 639324 w 2658939"/>
                    <a:gd name="connsiteY22" fmla="*/ 636933 h 1772615"/>
                    <a:gd name="connsiteX23" fmla="*/ 624084 w 2658939"/>
                    <a:gd name="connsiteY23" fmla="*/ 225453 h 1772615"/>
                    <a:gd name="connsiteX24" fmla="*/ 639324 w 2658939"/>
                    <a:gd name="connsiteY24" fmla="*/ 27332 h 1772615"/>
                    <a:gd name="connsiteX25" fmla="*/ 319284 w 2658939"/>
                    <a:gd name="connsiteY25" fmla="*/ 19712 h 1772615"/>
                    <a:gd name="connsiteX26" fmla="*/ 75444 w 2658939"/>
                    <a:gd name="connsiteY26" fmla="*/ 34952 h 1772615"/>
                    <a:gd name="connsiteX0" fmla="*/ 75444 w 2681687"/>
                    <a:gd name="connsiteY0" fmla="*/ 34952 h 1772615"/>
                    <a:gd name="connsiteX1" fmla="*/ 6864 w 2681687"/>
                    <a:gd name="connsiteY1" fmla="*/ 240692 h 1772615"/>
                    <a:gd name="connsiteX2" fmla="*/ 14484 w 2681687"/>
                    <a:gd name="connsiteY2" fmla="*/ 415952 h 1772615"/>
                    <a:gd name="connsiteX3" fmla="*/ 113544 w 2681687"/>
                    <a:gd name="connsiteY3" fmla="*/ 842672 h 1772615"/>
                    <a:gd name="connsiteX4" fmla="*/ 296424 w 2681687"/>
                    <a:gd name="connsiteY4" fmla="*/ 1254152 h 1772615"/>
                    <a:gd name="connsiteX5" fmla="*/ 532644 w 2681687"/>
                    <a:gd name="connsiteY5" fmla="*/ 1505612 h 1772615"/>
                    <a:gd name="connsiteX6" fmla="*/ 867924 w 2681687"/>
                    <a:gd name="connsiteY6" fmla="*/ 1673252 h 1772615"/>
                    <a:gd name="connsiteX7" fmla="*/ 1340364 w 2681687"/>
                    <a:gd name="connsiteY7" fmla="*/ 1772312 h 1772615"/>
                    <a:gd name="connsiteX8" fmla="*/ 1995684 w 2681687"/>
                    <a:gd name="connsiteY8" fmla="*/ 1642772 h 1772615"/>
                    <a:gd name="connsiteX9" fmla="*/ 2369064 w 2681687"/>
                    <a:gd name="connsiteY9" fmla="*/ 1337972 h 1772615"/>
                    <a:gd name="connsiteX10" fmla="*/ 2597664 w 2681687"/>
                    <a:gd name="connsiteY10" fmla="*/ 941732 h 1772615"/>
                    <a:gd name="connsiteX11" fmla="*/ 2681484 w 2681687"/>
                    <a:gd name="connsiteY11" fmla="*/ 469292 h 1772615"/>
                    <a:gd name="connsiteX12" fmla="*/ 2620524 w 2681687"/>
                    <a:gd name="connsiteY12" fmla="*/ 141632 h 1772615"/>
                    <a:gd name="connsiteX13" fmla="*/ 2597664 w 2681687"/>
                    <a:gd name="connsiteY13" fmla="*/ 12094 h 1772615"/>
                    <a:gd name="connsiteX14" fmla="*/ 2414784 w 2681687"/>
                    <a:gd name="connsiteY14" fmla="*/ 27332 h 1772615"/>
                    <a:gd name="connsiteX15" fmla="*/ 2041404 w 2681687"/>
                    <a:gd name="connsiteY15" fmla="*/ 12093 h 1772615"/>
                    <a:gd name="connsiteX16" fmla="*/ 2056644 w 2681687"/>
                    <a:gd name="connsiteY16" fmla="*/ 233072 h 1772615"/>
                    <a:gd name="connsiteX17" fmla="*/ 2094744 w 2681687"/>
                    <a:gd name="connsiteY17" fmla="*/ 522633 h 1772615"/>
                    <a:gd name="connsiteX18" fmla="*/ 2018544 w 2681687"/>
                    <a:gd name="connsiteY18" fmla="*/ 850293 h 1772615"/>
                    <a:gd name="connsiteX19" fmla="*/ 1561344 w 2681687"/>
                    <a:gd name="connsiteY19" fmla="*/ 1132232 h 1772615"/>
                    <a:gd name="connsiteX20" fmla="*/ 1096524 w 2681687"/>
                    <a:gd name="connsiteY20" fmla="*/ 1124613 h 1772615"/>
                    <a:gd name="connsiteX21" fmla="*/ 806964 w 2681687"/>
                    <a:gd name="connsiteY21" fmla="*/ 987453 h 1772615"/>
                    <a:gd name="connsiteX22" fmla="*/ 639324 w 2681687"/>
                    <a:gd name="connsiteY22" fmla="*/ 636933 h 1772615"/>
                    <a:gd name="connsiteX23" fmla="*/ 624084 w 2681687"/>
                    <a:gd name="connsiteY23" fmla="*/ 225453 h 1772615"/>
                    <a:gd name="connsiteX24" fmla="*/ 639324 w 2681687"/>
                    <a:gd name="connsiteY24" fmla="*/ 27332 h 1772615"/>
                    <a:gd name="connsiteX25" fmla="*/ 319284 w 2681687"/>
                    <a:gd name="connsiteY25" fmla="*/ 19712 h 1772615"/>
                    <a:gd name="connsiteX26" fmla="*/ 75444 w 2681687"/>
                    <a:gd name="connsiteY26" fmla="*/ 34952 h 1772615"/>
                    <a:gd name="connsiteX0" fmla="*/ 75444 w 2681687"/>
                    <a:gd name="connsiteY0" fmla="*/ 34952 h 1772615"/>
                    <a:gd name="connsiteX1" fmla="*/ 6864 w 2681687"/>
                    <a:gd name="connsiteY1" fmla="*/ 240692 h 1772615"/>
                    <a:gd name="connsiteX2" fmla="*/ 14484 w 2681687"/>
                    <a:gd name="connsiteY2" fmla="*/ 415952 h 1772615"/>
                    <a:gd name="connsiteX3" fmla="*/ 113544 w 2681687"/>
                    <a:gd name="connsiteY3" fmla="*/ 842672 h 1772615"/>
                    <a:gd name="connsiteX4" fmla="*/ 296424 w 2681687"/>
                    <a:gd name="connsiteY4" fmla="*/ 1254152 h 1772615"/>
                    <a:gd name="connsiteX5" fmla="*/ 532644 w 2681687"/>
                    <a:gd name="connsiteY5" fmla="*/ 1505612 h 1772615"/>
                    <a:gd name="connsiteX6" fmla="*/ 867924 w 2681687"/>
                    <a:gd name="connsiteY6" fmla="*/ 1673252 h 1772615"/>
                    <a:gd name="connsiteX7" fmla="*/ 1340364 w 2681687"/>
                    <a:gd name="connsiteY7" fmla="*/ 1772312 h 1772615"/>
                    <a:gd name="connsiteX8" fmla="*/ 1995684 w 2681687"/>
                    <a:gd name="connsiteY8" fmla="*/ 1642772 h 1772615"/>
                    <a:gd name="connsiteX9" fmla="*/ 2391924 w 2681687"/>
                    <a:gd name="connsiteY9" fmla="*/ 1345592 h 1772615"/>
                    <a:gd name="connsiteX10" fmla="*/ 2597664 w 2681687"/>
                    <a:gd name="connsiteY10" fmla="*/ 941732 h 1772615"/>
                    <a:gd name="connsiteX11" fmla="*/ 2681484 w 2681687"/>
                    <a:gd name="connsiteY11" fmla="*/ 469292 h 1772615"/>
                    <a:gd name="connsiteX12" fmla="*/ 2620524 w 2681687"/>
                    <a:gd name="connsiteY12" fmla="*/ 141632 h 1772615"/>
                    <a:gd name="connsiteX13" fmla="*/ 2597664 w 2681687"/>
                    <a:gd name="connsiteY13" fmla="*/ 12094 h 1772615"/>
                    <a:gd name="connsiteX14" fmla="*/ 2414784 w 2681687"/>
                    <a:gd name="connsiteY14" fmla="*/ 27332 h 1772615"/>
                    <a:gd name="connsiteX15" fmla="*/ 2041404 w 2681687"/>
                    <a:gd name="connsiteY15" fmla="*/ 12093 h 1772615"/>
                    <a:gd name="connsiteX16" fmla="*/ 2056644 w 2681687"/>
                    <a:gd name="connsiteY16" fmla="*/ 233072 h 1772615"/>
                    <a:gd name="connsiteX17" fmla="*/ 2094744 w 2681687"/>
                    <a:gd name="connsiteY17" fmla="*/ 522633 h 1772615"/>
                    <a:gd name="connsiteX18" fmla="*/ 2018544 w 2681687"/>
                    <a:gd name="connsiteY18" fmla="*/ 850293 h 1772615"/>
                    <a:gd name="connsiteX19" fmla="*/ 1561344 w 2681687"/>
                    <a:gd name="connsiteY19" fmla="*/ 1132232 h 1772615"/>
                    <a:gd name="connsiteX20" fmla="*/ 1096524 w 2681687"/>
                    <a:gd name="connsiteY20" fmla="*/ 1124613 h 1772615"/>
                    <a:gd name="connsiteX21" fmla="*/ 806964 w 2681687"/>
                    <a:gd name="connsiteY21" fmla="*/ 987453 h 1772615"/>
                    <a:gd name="connsiteX22" fmla="*/ 639324 w 2681687"/>
                    <a:gd name="connsiteY22" fmla="*/ 636933 h 1772615"/>
                    <a:gd name="connsiteX23" fmla="*/ 624084 w 2681687"/>
                    <a:gd name="connsiteY23" fmla="*/ 225453 h 1772615"/>
                    <a:gd name="connsiteX24" fmla="*/ 639324 w 2681687"/>
                    <a:gd name="connsiteY24" fmla="*/ 27332 h 1772615"/>
                    <a:gd name="connsiteX25" fmla="*/ 319284 w 2681687"/>
                    <a:gd name="connsiteY25" fmla="*/ 19712 h 1772615"/>
                    <a:gd name="connsiteX26" fmla="*/ 75444 w 2681687"/>
                    <a:gd name="connsiteY26" fmla="*/ 34952 h 1772615"/>
                    <a:gd name="connsiteX0" fmla="*/ 75444 w 2683327"/>
                    <a:gd name="connsiteY0" fmla="*/ 34952 h 1772615"/>
                    <a:gd name="connsiteX1" fmla="*/ 6864 w 2683327"/>
                    <a:gd name="connsiteY1" fmla="*/ 240692 h 1772615"/>
                    <a:gd name="connsiteX2" fmla="*/ 14484 w 2683327"/>
                    <a:gd name="connsiteY2" fmla="*/ 415952 h 1772615"/>
                    <a:gd name="connsiteX3" fmla="*/ 113544 w 2683327"/>
                    <a:gd name="connsiteY3" fmla="*/ 842672 h 1772615"/>
                    <a:gd name="connsiteX4" fmla="*/ 296424 w 2683327"/>
                    <a:gd name="connsiteY4" fmla="*/ 1254152 h 1772615"/>
                    <a:gd name="connsiteX5" fmla="*/ 532644 w 2683327"/>
                    <a:gd name="connsiteY5" fmla="*/ 1505612 h 1772615"/>
                    <a:gd name="connsiteX6" fmla="*/ 867924 w 2683327"/>
                    <a:gd name="connsiteY6" fmla="*/ 1673252 h 1772615"/>
                    <a:gd name="connsiteX7" fmla="*/ 1340364 w 2683327"/>
                    <a:gd name="connsiteY7" fmla="*/ 1772312 h 1772615"/>
                    <a:gd name="connsiteX8" fmla="*/ 1995684 w 2683327"/>
                    <a:gd name="connsiteY8" fmla="*/ 1642772 h 1772615"/>
                    <a:gd name="connsiteX9" fmla="*/ 2391924 w 2683327"/>
                    <a:gd name="connsiteY9" fmla="*/ 1345592 h 1772615"/>
                    <a:gd name="connsiteX10" fmla="*/ 2597664 w 2683327"/>
                    <a:gd name="connsiteY10" fmla="*/ 941732 h 1772615"/>
                    <a:gd name="connsiteX11" fmla="*/ 2681484 w 2683327"/>
                    <a:gd name="connsiteY11" fmla="*/ 469292 h 1772615"/>
                    <a:gd name="connsiteX12" fmla="*/ 2651004 w 2683327"/>
                    <a:gd name="connsiteY12" fmla="*/ 141632 h 1772615"/>
                    <a:gd name="connsiteX13" fmla="*/ 2597664 w 2683327"/>
                    <a:gd name="connsiteY13" fmla="*/ 12094 h 1772615"/>
                    <a:gd name="connsiteX14" fmla="*/ 2414784 w 2683327"/>
                    <a:gd name="connsiteY14" fmla="*/ 27332 h 1772615"/>
                    <a:gd name="connsiteX15" fmla="*/ 2041404 w 2683327"/>
                    <a:gd name="connsiteY15" fmla="*/ 12093 h 1772615"/>
                    <a:gd name="connsiteX16" fmla="*/ 2056644 w 2683327"/>
                    <a:gd name="connsiteY16" fmla="*/ 233072 h 1772615"/>
                    <a:gd name="connsiteX17" fmla="*/ 2094744 w 2683327"/>
                    <a:gd name="connsiteY17" fmla="*/ 522633 h 1772615"/>
                    <a:gd name="connsiteX18" fmla="*/ 2018544 w 2683327"/>
                    <a:gd name="connsiteY18" fmla="*/ 850293 h 1772615"/>
                    <a:gd name="connsiteX19" fmla="*/ 1561344 w 2683327"/>
                    <a:gd name="connsiteY19" fmla="*/ 1132232 h 1772615"/>
                    <a:gd name="connsiteX20" fmla="*/ 1096524 w 2683327"/>
                    <a:gd name="connsiteY20" fmla="*/ 1124613 h 1772615"/>
                    <a:gd name="connsiteX21" fmla="*/ 806964 w 2683327"/>
                    <a:gd name="connsiteY21" fmla="*/ 987453 h 1772615"/>
                    <a:gd name="connsiteX22" fmla="*/ 639324 w 2683327"/>
                    <a:gd name="connsiteY22" fmla="*/ 636933 h 1772615"/>
                    <a:gd name="connsiteX23" fmla="*/ 624084 w 2683327"/>
                    <a:gd name="connsiteY23" fmla="*/ 225453 h 1772615"/>
                    <a:gd name="connsiteX24" fmla="*/ 639324 w 2683327"/>
                    <a:gd name="connsiteY24" fmla="*/ 27332 h 1772615"/>
                    <a:gd name="connsiteX25" fmla="*/ 319284 w 2683327"/>
                    <a:gd name="connsiteY25" fmla="*/ 19712 h 1772615"/>
                    <a:gd name="connsiteX26" fmla="*/ 75444 w 2683327"/>
                    <a:gd name="connsiteY26" fmla="*/ 34952 h 1772615"/>
                    <a:gd name="connsiteX0" fmla="*/ 75444 w 2683327"/>
                    <a:gd name="connsiteY0" fmla="*/ 40360 h 1778023"/>
                    <a:gd name="connsiteX1" fmla="*/ 6864 w 2683327"/>
                    <a:gd name="connsiteY1" fmla="*/ 246100 h 1778023"/>
                    <a:gd name="connsiteX2" fmla="*/ 14484 w 2683327"/>
                    <a:gd name="connsiteY2" fmla="*/ 421360 h 1778023"/>
                    <a:gd name="connsiteX3" fmla="*/ 113544 w 2683327"/>
                    <a:gd name="connsiteY3" fmla="*/ 848080 h 1778023"/>
                    <a:gd name="connsiteX4" fmla="*/ 296424 w 2683327"/>
                    <a:gd name="connsiteY4" fmla="*/ 1259560 h 1778023"/>
                    <a:gd name="connsiteX5" fmla="*/ 532644 w 2683327"/>
                    <a:gd name="connsiteY5" fmla="*/ 1511020 h 1778023"/>
                    <a:gd name="connsiteX6" fmla="*/ 867924 w 2683327"/>
                    <a:gd name="connsiteY6" fmla="*/ 1678660 h 1778023"/>
                    <a:gd name="connsiteX7" fmla="*/ 1340364 w 2683327"/>
                    <a:gd name="connsiteY7" fmla="*/ 1777720 h 1778023"/>
                    <a:gd name="connsiteX8" fmla="*/ 1995684 w 2683327"/>
                    <a:gd name="connsiteY8" fmla="*/ 1648180 h 1778023"/>
                    <a:gd name="connsiteX9" fmla="*/ 2391924 w 2683327"/>
                    <a:gd name="connsiteY9" fmla="*/ 1351000 h 1778023"/>
                    <a:gd name="connsiteX10" fmla="*/ 2597664 w 2683327"/>
                    <a:gd name="connsiteY10" fmla="*/ 947140 h 1778023"/>
                    <a:gd name="connsiteX11" fmla="*/ 2681484 w 2683327"/>
                    <a:gd name="connsiteY11" fmla="*/ 474700 h 1778023"/>
                    <a:gd name="connsiteX12" fmla="*/ 2651004 w 2683327"/>
                    <a:gd name="connsiteY12" fmla="*/ 147040 h 1778023"/>
                    <a:gd name="connsiteX13" fmla="*/ 2597664 w 2683327"/>
                    <a:gd name="connsiteY13" fmla="*/ 17502 h 1778023"/>
                    <a:gd name="connsiteX14" fmla="*/ 2414784 w 2683327"/>
                    <a:gd name="connsiteY14" fmla="*/ 9880 h 1778023"/>
                    <a:gd name="connsiteX15" fmla="*/ 2041404 w 2683327"/>
                    <a:gd name="connsiteY15" fmla="*/ 17501 h 1778023"/>
                    <a:gd name="connsiteX16" fmla="*/ 2056644 w 2683327"/>
                    <a:gd name="connsiteY16" fmla="*/ 238480 h 1778023"/>
                    <a:gd name="connsiteX17" fmla="*/ 2094744 w 2683327"/>
                    <a:gd name="connsiteY17" fmla="*/ 528041 h 1778023"/>
                    <a:gd name="connsiteX18" fmla="*/ 2018544 w 2683327"/>
                    <a:gd name="connsiteY18" fmla="*/ 855701 h 1778023"/>
                    <a:gd name="connsiteX19" fmla="*/ 1561344 w 2683327"/>
                    <a:gd name="connsiteY19" fmla="*/ 1137640 h 1778023"/>
                    <a:gd name="connsiteX20" fmla="*/ 1096524 w 2683327"/>
                    <a:gd name="connsiteY20" fmla="*/ 1130021 h 1778023"/>
                    <a:gd name="connsiteX21" fmla="*/ 806964 w 2683327"/>
                    <a:gd name="connsiteY21" fmla="*/ 992861 h 1778023"/>
                    <a:gd name="connsiteX22" fmla="*/ 639324 w 2683327"/>
                    <a:gd name="connsiteY22" fmla="*/ 642341 h 1778023"/>
                    <a:gd name="connsiteX23" fmla="*/ 624084 w 2683327"/>
                    <a:gd name="connsiteY23" fmla="*/ 230861 h 1778023"/>
                    <a:gd name="connsiteX24" fmla="*/ 639324 w 2683327"/>
                    <a:gd name="connsiteY24" fmla="*/ 32740 h 1778023"/>
                    <a:gd name="connsiteX25" fmla="*/ 319284 w 2683327"/>
                    <a:gd name="connsiteY25" fmla="*/ 25120 h 1778023"/>
                    <a:gd name="connsiteX26" fmla="*/ 75444 w 2683327"/>
                    <a:gd name="connsiteY26" fmla="*/ 40360 h 1778023"/>
                    <a:gd name="connsiteX0" fmla="*/ 75444 w 2683327"/>
                    <a:gd name="connsiteY0" fmla="*/ 40360 h 1778023"/>
                    <a:gd name="connsiteX1" fmla="*/ 6864 w 2683327"/>
                    <a:gd name="connsiteY1" fmla="*/ 246100 h 1778023"/>
                    <a:gd name="connsiteX2" fmla="*/ 14484 w 2683327"/>
                    <a:gd name="connsiteY2" fmla="*/ 421360 h 1778023"/>
                    <a:gd name="connsiteX3" fmla="*/ 113544 w 2683327"/>
                    <a:gd name="connsiteY3" fmla="*/ 848080 h 1778023"/>
                    <a:gd name="connsiteX4" fmla="*/ 296424 w 2683327"/>
                    <a:gd name="connsiteY4" fmla="*/ 1259560 h 1778023"/>
                    <a:gd name="connsiteX5" fmla="*/ 532644 w 2683327"/>
                    <a:gd name="connsiteY5" fmla="*/ 1511020 h 1778023"/>
                    <a:gd name="connsiteX6" fmla="*/ 867924 w 2683327"/>
                    <a:gd name="connsiteY6" fmla="*/ 1678660 h 1778023"/>
                    <a:gd name="connsiteX7" fmla="*/ 1340364 w 2683327"/>
                    <a:gd name="connsiteY7" fmla="*/ 1777720 h 1778023"/>
                    <a:gd name="connsiteX8" fmla="*/ 1995684 w 2683327"/>
                    <a:gd name="connsiteY8" fmla="*/ 1648180 h 1778023"/>
                    <a:gd name="connsiteX9" fmla="*/ 2391924 w 2683327"/>
                    <a:gd name="connsiteY9" fmla="*/ 1351000 h 1778023"/>
                    <a:gd name="connsiteX10" fmla="*/ 2597664 w 2683327"/>
                    <a:gd name="connsiteY10" fmla="*/ 947140 h 1778023"/>
                    <a:gd name="connsiteX11" fmla="*/ 2681484 w 2683327"/>
                    <a:gd name="connsiteY11" fmla="*/ 474700 h 1778023"/>
                    <a:gd name="connsiteX12" fmla="*/ 2651004 w 2683327"/>
                    <a:gd name="connsiteY12" fmla="*/ 147040 h 1778023"/>
                    <a:gd name="connsiteX13" fmla="*/ 2597664 w 2683327"/>
                    <a:gd name="connsiteY13" fmla="*/ 17502 h 1778023"/>
                    <a:gd name="connsiteX14" fmla="*/ 2414784 w 2683327"/>
                    <a:gd name="connsiteY14" fmla="*/ 9880 h 1778023"/>
                    <a:gd name="connsiteX15" fmla="*/ 2041404 w 2683327"/>
                    <a:gd name="connsiteY15" fmla="*/ 17501 h 1778023"/>
                    <a:gd name="connsiteX16" fmla="*/ 2056644 w 2683327"/>
                    <a:gd name="connsiteY16" fmla="*/ 238480 h 1778023"/>
                    <a:gd name="connsiteX17" fmla="*/ 2094744 w 2683327"/>
                    <a:gd name="connsiteY17" fmla="*/ 528041 h 1778023"/>
                    <a:gd name="connsiteX18" fmla="*/ 1969912 w 2683327"/>
                    <a:gd name="connsiteY18" fmla="*/ 803948 h 1778023"/>
                    <a:gd name="connsiteX19" fmla="*/ 1561344 w 2683327"/>
                    <a:gd name="connsiteY19" fmla="*/ 1137640 h 1778023"/>
                    <a:gd name="connsiteX20" fmla="*/ 1096524 w 2683327"/>
                    <a:gd name="connsiteY20" fmla="*/ 1130021 h 1778023"/>
                    <a:gd name="connsiteX21" fmla="*/ 806964 w 2683327"/>
                    <a:gd name="connsiteY21" fmla="*/ 992861 h 1778023"/>
                    <a:gd name="connsiteX22" fmla="*/ 639324 w 2683327"/>
                    <a:gd name="connsiteY22" fmla="*/ 642341 h 1778023"/>
                    <a:gd name="connsiteX23" fmla="*/ 624084 w 2683327"/>
                    <a:gd name="connsiteY23" fmla="*/ 230861 h 1778023"/>
                    <a:gd name="connsiteX24" fmla="*/ 639324 w 2683327"/>
                    <a:gd name="connsiteY24" fmla="*/ 32740 h 1778023"/>
                    <a:gd name="connsiteX25" fmla="*/ 319284 w 2683327"/>
                    <a:gd name="connsiteY25" fmla="*/ 25120 h 1778023"/>
                    <a:gd name="connsiteX26" fmla="*/ 75444 w 2683327"/>
                    <a:gd name="connsiteY26" fmla="*/ 40360 h 1778023"/>
                    <a:gd name="connsiteX0" fmla="*/ 75444 w 2683327"/>
                    <a:gd name="connsiteY0" fmla="*/ 40360 h 1778023"/>
                    <a:gd name="connsiteX1" fmla="*/ 6864 w 2683327"/>
                    <a:gd name="connsiteY1" fmla="*/ 246100 h 1778023"/>
                    <a:gd name="connsiteX2" fmla="*/ 14484 w 2683327"/>
                    <a:gd name="connsiteY2" fmla="*/ 421360 h 1778023"/>
                    <a:gd name="connsiteX3" fmla="*/ 113544 w 2683327"/>
                    <a:gd name="connsiteY3" fmla="*/ 848080 h 1778023"/>
                    <a:gd name="connsiteX4" fmla="*/ 296424 w 2683327"/>
                    <a:gd name="connsiteY4" fmla="*/ 1259560 h 1778023"/>
                    <a:gd name="connsiteX5" fmla="*/ 532644 w 2683327"/>
                    <a:gd name="connsiteY5" fmla="*/ 1511020 h 1778023"/>
                    <a:gd name="connsiteX6" fmla="*/ 867924 w 2683327"/>
                    <a:gd name="connsiteY6" fmla="*/ 1678660 h 1778023"/>
                    <a:gd name="connsiteX7" fmla="*/ 1340364 w 2683327"/>
                    <a:gd name="connsiteY7" fmla="*/ 1777720 h 1778023"/>
                    <a:gd name="connsiteX8" fmla="*/ 1995684 w 2683327"/>
                    <a:gd name="connsiteY8" fmla="*/ 1648180 h 1778023"/>
                    <a:gd name="connsiteX9" fmla="*/ 2391924 w 2683327"/>
                    <a:gd name="connsiteY9" fmla="*/ 1351000 h 1778023"/>
                    <a:gd name="connsiteX10" fmla="*/ 2597664 w 2683327"/>
                    <a:gd name="connsiteY10" fmla="*/ 947140 h 1778023"/>
                    <a:gd name="connsiteX11" fmla="*/ 2681484 w 2683327"/>
                    <a:gd name="connsiteY11" fmla="*/ 474700 h 1778023"/>
                    <a:gd name="connsiteX12" fmla="*/ 2651004 w 2683327"/>
                    <a:gd name="connsiteY12" fmla="*/ 147040 h 1778023"/>
                    <a:gd name="connsiteX13" fmla="*/ 2597664 w 2683327"/>
                    <a:gd name="connsiteY13" fmla="*/ 17502 h 1778023"/>
                    <a:gd name="connsiteX14" fmla="*/ 2414784 w 2683327"/>
                    <a:gd name="connsiteY14" fmla="*/ 9880 h 1778023"/>
                    <a:gd name="connsiteX15" fmla="*/ 2041404 w 2683327"/>
                    <a:gd name="connsiteY15" fmla="*/ 17501 h 1778023"/>
                    <a:gd name="connsiteX16" fmla="*/ 2056644 w 2683327"/>
                    <a:gd name="connsiteY16" fmla="*/ 238480 h 1778023"/>
                    <a:gd name="connsiteX17" fmla="*/ 1969912 w 2683327"/>
                    <a:gd name="connsiteY17" fmla="*/ 528041 h 1778023"/>
                    <a:gd name="connsiteX18" fmla="*/ 1969912 w 2683327"/>
                    <a:gd name="connsiteY18" fmla="*/ 803948 h 1778023"/>
                    <a:gd name="connsiteX19" fmla="*/ 1561344 w 2683327"/>
                    <a:gd name="connsiteY19" fmla="*/ 1137640 h 1778023"/>
                    <a:gd name="connsiteX20" fmla="*/ 1096524 w 2683327"/>
                    <a:gd name="connsiteY20" fmla="*/ 1130021 h 1778023"/>
                    <a:gd name="connsiteX21" fmla="*/ 806964 w 2683327"/>
                    <a:gd name="connsiteY21" fmla="*/ 992861 h 1778023"/>
                    <a:gd name="connsiteX22" fmla="*/ 639324 w 2683327"/>
                    <a:gd name="connsiteY22" fmla="*/ 642341 h 1778023"/>
                    <a:gd name="connsiteX23" fmla="*/ 624084 w 2683327"/>
                    <a:gd name="connsiteY23" fmla="*/ 230861 h 1778023"/>
                    <a:gd name="connsiteX24" fmla="*/ 639324 w 2683327"/>
                    <a:gd name="connsiteY24" fmla="*/ 32740 h 1778023"/>
                    <a:gd name="connsiteX25" fmla="*/ 319284 w 2683327"/>
                    <a:gd name="connsiteY25" fmla="*/ 25120 h 1778023"/>
                    <a:gd name="connsiteX26" fmla="*/ 75444 w 2683327"/>
                    <a:gd name="connsiteY26" fmla="*/ 40360 h 1778023"/>
                    <a:gd name="connsiteX0" fmla="*/ 75444 w 2683327"/>
                    <a:gd name="connsiteY0" fmla="*/ 45803 h 1783466"/>
                    <a:gd name="connsiteX1" fmla="*/ 6864 w 2683327"/>
                    <a:gd name="connsiteY1" fmla="*/ 251543 h 1783466"/>
                    <a:gd name="connsiteX2" fmla="*/ 14484 w 2683327"/>
                    <a:gd name="connsiteY2" fmla="*/ 426803 h 1783466"/>
                    <a:gd name="connsiteX3" fmla="*/ 113544 w 2683327"/>
                    <a:gd name="connsiteY3" fmla="*/ 853523 h 1783466"/>
                    <a:gd name="connsiteX4" fmla="*/ 296424 w 2683327"/>
                    <a:gd name="connsiteY4" fmla="*/ 1265003 h 1783466"/>
                    <a:gd name="connsiteX5" fmla="*/ 532644 w 2683327"/>
                    <a:gd name="connsiteY5" fmla="*/ 1516463 h 1783466"/>
                    <a:gd name="connsiteX6" fmla="*/ 867924 w 2683327"/>
                    <a:gd name="connsiteY6" fmla="*/ 1684103 h 1783466"/>
                    <a:gd name="connsiteX7" fmla="*/ 1340364 w 2683327"/>
                    <a:gd name="connsiteY7" fmla="*/ 1783163 h 1783466"/>
                    <a:gd name="connsiteX8" fmla="*/ 1995684 w 2683327"/>
                    <a:gd name="connsiteY8" fmla="*/ 1653623 h 1783466"/>
                    <a:gd name="connsiteX9" fmla="*/ 2391924 w 2683327"/>
                    <a:gd name="connsiteY9" fmla="*/ 1356443 h 1783466"/>
                    <a:gd name="connsiteX10" fmla="*/ 2597664 w 2683327"/>
                    <a:gd name="connsiteY10" fmla="*/ 952583 h 1783466"/>
                    <a:gd name="connsiteX11" fmla="*/ 2681484 w 2683327"/>
                    <a:gd name="connsiteY11" fmla="*/ 480143 h 1783466"/>
                    <a:gd name="connsiteX12" fmla="*/ 2651004 w 2683327"/>
                    <a:gd name="connsiteY12" fmla="*/ 152483 h 1783466"/>
                    <a:gd name="connsiteX13" fmla="*/ 2597664 w 2683327"/>
                    <a:gd name="connsiteY13" fmla="*/ 22945 h 1783466"/>
                    <a:gd name="connsiteX14" fmla="*/ 2414784 w 2683327"/>
                    <a:gd name="connsiteY14" fmla="*/ 15323 h 1783466"/>
                    <a:gd name="connsiteX15" fmla="*/ 2041404 w 2683327"/>
                    <a:gd name="connsiteY15" fmla="*/ 22944 h 1783466"/>
                    <a:gd name="connsiteX16" fmla="*/ 1969912 w 2683327"/>
                    <a:gd name="connsiteY16" fmla="*/ 295681 h 1783466"/>
                    <a:gd name="connsiteX17" fmla="*/ 1969912 w 2683327"/>
                    <a:gd name="connsiteY17" fmla="*/ 533484 h 1783466"/>
                    <a:gd name="connsiteX18" fmla="*/ 1969912 w 2683327"/>
                    <a:gd name="connsiteY18" fmla="*/ 809391 h 1783466"/>
                    <a:gd name="connsiteX19" fmla="*/ 1561344 w 2683327"/>
                    <a:gd name="connsiteY19" fmla="*/ 1143083 h 1783466"/>
                    <a:gd name="connsiteX20" fmla="*/ 1096524 w 2683327"/>
                    <a:gd name="connsiteY20" fmla="*/ 1135464 h 1783466"/>
                    <a:gd name="connsiteX21" fmla="*/ 806964 w 2683327"/>
                    <a:gd name="connsiteY21" fmla="*/ 998304 h 1783466"/>
                    <a:gd name="connsiteX22" fmla="*/ 639324 w 2683327"/>
                    <a:gd name="connsiteY22" fmla="*/ 647784 h 1783466"/>
                    <a:gd name="connsiteX23" fmla="*/ 624084 w 2683327"/>
                    <a:gd name="connsiteY23" fmla="*/ 236304 h 1783466"/>
                    <a:gd name="connsiteX24" fmla="*/ 639324 w 2683327"/>
                    <a:gd name="connsiteY24" fmla="*/ 38183 h 1783466"/>
                    <a:gd name="connsiteX25" fmla="*/ 319284 w 2683327"/>
                    <a:gd name="connsiteY25" fmla="*/ 30563 h 1783466"/>
                    <a:gd name="connsiteX26" fmla="*/ 75444 w 2683327"/>
                    <a:gd name="connsiteY26" fmla="*/ 45803 h 1783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2683327" h="1783466">
                      <a:moveTo>
                        <a:pt x="75444" y="45803"/>
                      </a:moveTo>
                      <a:cubicBezTo>
                        <a:pt x="23374" y="82633"/>
                        <a:pt x="17024" y="188043"/>
                        <a:pt x="6864" y="251543"/>
                      </a:cubicBezTo>
                      <a:cubicBezTo>
                        <a:pt x="-3296" y="315043"/>
                        <a:pt x="-3296" y="326473"/>
                        <a:pt x="14484" y="426803"/>
                      </a:cubicBezTo>
                      <a:cubicBezTo>
                        <a:pt x="32264" y="527133"/>
                        <a:pt x="66554" y="713823"/>
                        <a:pt x="113544" y="853523"/>
                      </a:cubicBezTo>
                      <a:cubicBezTo>
                        <a:pt x="160534" y="993223"/>
                        <a:pt x="226574" y="1154513"/>
                        <a:pt x="296424" y="1265003"/>
                      </a:cubicBezTo>
                      <a:cubicBezTo>
                        <a:pt x="366274" y="1375493"/>
                        <a:pt x="437394" y="1446613"/>
                        <a:pt x="532644" y="1516463"/>
                      </a:cubicBezTo>
                      <a:cubicBezTo>
                        <a:pt x="627894" y="1586313"/>
                        <a:pt x="733304" y="1639653"/>
                        <a:pt x="867924" y="1684103"/>
                      </a:cubicBezTo>
                      <a:cubicBezTo>
                        <a:pt x="1002544" y="1728553"/>
                        <a:pt x="1152404" y="1788243"/>
                        <a:pt x="1340364" y="1783163"/>
                      </a:cubicBezTo>
                      <a:cubicBezTo>
                        <a:pt x="1528324" y="1778083"/>
                        <a:pt x="1820424" y="1724743"/>
                        <a:pt x="1995684" y="1653623"/>
                      </a:cubicBezTo>
                      <a:cubicBezTo>
                        <a:pt x="2170944" y="1582503"/>
                        <a:pt x="2291594" y="1473283"/>
                        <a:pt x="2391924" y="1356443"/>
                      </a:cubicBezTo>
                      <a:cubicBezTo>
                        <a:pt x="2492254" y="1239603"/>
                        <a:pt x="2549404" y="1098633"/>
                        <a:pt x="2597664" y="952583"/>
                      </a:cubicBezTo>
                      <a:cubicBezTo>
                        <a:pt x="2645924" y="806533"/>
                        <a:pt x="2672594" y="613493"/>
                        <a:pt x="2681484" y="480143"/>
                      </a:cubicBezTo>
                      <a:cubicBezTo>
                        <a:pt x="2690374" y="346793"/>
                        <a:pt x="2664974" y="228683"/>
                        <a:pt x="2651004" y="152483"/>
                      </a:cubicBezTo>
                      <a:cubicBezTo>
                        <a:pt x="2637034" y="76283"/>
                        <a:pt x="2631954" y="41995"/>
                        <a:pt x="2597664" y="22945"/>
                      </a:cubicBezTo>
                      <a:cubicBezTo>
                        <a:pt x="2563374" y="3895"/>
                        <a:pt x="2507494" y="15323"/>
                        <a:pt x="2414784" y="15323"/>
                      </a:cubicBezTo>
                      <a:cubicBezTo>
                        <a:pt x="2322074" y="15323"/>
                        <a:pt x="2115549" y="-23782"/>
                        <a:pt x="2041404" y="22944"/>
                      </a:cubicBezTo>
                      <a:cubicBezTo>
                        <a:pt x="1967259" y="69670"/>
                        <a:pt x="1981827" y="210591"/>
                        <a:pt x="1969912" y="295681"/>
                      </a:cubicBezTo>
                      <a:cubicBezTo>
                        <a:pt x="1957997" y="380771"/>
                        <a:pt x="2001662" y="461094"/>
                        <a:pt x="1969912" y="533484"/>
                      </a:cubicBezTo>
                      <a:cubicBezTo>
                        <a:pt x="1968642" y="598254"/>
                        <a:pt x="2038007" y="707791"/>
                        <a:pt x="1969912" y="809391"/>
                      </a:cubicBezTo>
                      <a:cubicBezTo>
                        <a:pt x="1901817" y="910991"/>
                        <a:pt x="1706909" y="1088737"/>
                        <a:pt x="1561344" y="1143083"/>
                      </a:cubicBezTo>
                      <a:cubicBezTo>
                        <a:pt x="1415779" y="1197429"/>
                        <a:pt x="1210824" y="1159594"/>
                        <a:pt x="1096524" y="1135464"/>
                      </a:cubicBezTo>
                      <a:cubicBezTo>
                        <a:pt x="982224" y="1111334"/>
                        <a:pt x="894594" y="1073234"/>
                        <a:pt x="806964" y="998304"/>
                      </a:cubicBezTo>
                      <a:cubicBezTo>
                        <a:pt x="719334" y="923374"/>
                        <a:pt x="659644" y="745574"/>
                        <a:pt x="639324" y="647784"/>
                      </a:cubicBezTo>
                      <a:cubicBezTo>
                        <a:pt x="558044" y="610954"/>
                        <a:pt x="607574" y="309964"/>
                        <a:pt x="624084" y="236304"/>
                      </a:cubicBezTo>
                      <a:cubicBezTo>
                        <a:pt x="640594" y="162644"/>
                        <a:pt x="706634" y="73743"/>
                        <a:pt x="639324" y="38183"/>
                      </a:cubicBezTo>
                      <a:cubicBezTo>
                        <a:pt x="469144" y="38183"/>
                        <a:pt x="413264" y="29293"/>
                        <a:pt x="319284" y="30563"/>
                      </a:cubicBezTo>
                      <a:cubicBezTo>
                        <a:pt x="225304" y="31833"/>
                        <a:pt x="127514" y="8973"/>
                        <a:pt x="75444" y="45803"/>
                      </a:cubicBezTo>
                      <a:close/>
                    </a:path>
                  </a:pathLst>
                </a:custGeom>
                <a:solidFill>
                  <a:srgbClr val="002060">
                    <a:alpha val="72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cxnSp>
            <p:nvCxnSpPr>
              <p:cNvPr id="113" name="Прямая соединительная линия 112"/>
              <p:cNvCxnSpPr>
                <a:endCxn id="55" idx="3"/>
              </p:cNvCxnSpPr>
              <p:nvPr/>
            </p:nvCxnSpPr>
            <p:spPr>
              <a:xfrm>
                <a:off x="73066" y="920904"/>
                <a:ext cx="1528094" cy="0"/>
              </a:xfrm>
              <a:prstGeom prst="line">
                <a:avLst/>
              </a:prstGeom>
              <a:ln w="28575">
                <a:solidFill>
                  <a:srgbClr val="00B050"/>
                </a:solidFill>
                <a:prstDash val="dash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  <p:sp>
          <p:nvSpPr>
            <p:cNvPr id="109" name="Прямоугольник 108"/>
            <p:cNvSpPr/>
            <p:nvPr/>
          </p:nvSpPr>
          <p:spPr>
            <a:xfrm>
              <a:off x="914400" y="1195057"/>
              <a:ext cx="507365" cy="43857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cxnSp>
          <p:nvCxnSpPr>
            <p:cNvPr id="110" name="Прямая соединительная линия 109"/>
            <p:cNvCxnSpPr/>
            <p:nvPr/>
          </p:nvCxnSpPr>
          <p:spPr>
            <a:xfrm flipH="1">
              <a:off x="819144" y="1648842"/>
              <a:ext cx="95256" cy="173582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Прямая соединительная линия 110"/>
            <p:cNvCxnSpPr/>
            <p:nvPr/>
          </p:nvCxnSpPr>
          <p:spPr>
            <a:xfrm>
              <a:off x="1439501" y="1638677"/>
              <a:ext cx="1539009" cy="174599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5" name="Прямоугольник 144"/>
          <p:cNvSpPr/>
          <p:nvPr/>
        </p:nvSpPr>
        <p:spPr>
          <a:xfrm>
            <a:off x="7175326" y="1336889"/>
            <a:ext cx="38874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SMC:</a:t>
            </a:r>
            <a:r>
              <a:rPr lang="en-US" sz="3200" b="1" dirty="0">
                <a:solidFill>
                  <a:srgbClr val="FF0000"/>
                </a:solidFill>
              </a:rPr>
              <a:t>    </a:t>
            </a:r>
            <a:r>
              <a:rPr lang="en-US" sz="3200" b="1" dirty="0">
                <a:solidFill>
                  <a:srgbClr val="7030A0"/>
                </a:solidFill>
              </a:rPr>
              <a:t>I day</a:t>
            </a:r>
            <a:r>
              <a:rPr lang="en-US" sz="3200" dirty="0">
                <a:solidFill>
                  <a:srgbClr val="FF0000"/>
                </a:solidFill>
              </a:rPr>
              <a:t>  </a:t>
            </a:r>
            <a:r>
              <a:rPr lang="en-US" sz="3200" dirty="0"/>
              <a:t>≈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b="1" dirty="0">
                <a:solidFill>
                  <a:srgbClr val="002060"/>
                </a:solidFill>
              </a:rPr>
              <a:t>I night </a:t>
            </a:r>
            <a:endParaRPr lang="ru-RU" sz="3200" b="1" dirty="0">
              <a:solidFill>
                <a:srgbClr val="572FE9"/>
              </a:solidFill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426428" y="4048861"/>
            <a:ext cx="1161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 </a:t>
            </a:r>
            <a:r>
              <a:rPr lang="en-US" dirty="0" err="1" smtClean="0"/>
              <a:t>Bz</a:t>
            </a:r>
            <a:r>
              <a:rPr lang="en-US" dirty="0" smtClean="0"/>
              <a:t> &lt;0</a:t>
            </a:r>
            <a:endParaRPr lang="ru-RU" dirty="0"/>
          </a:p>
        </p:txBody>
      </p:sp>
      <p:sp>
        <p:nvSpPr>
          <p:cNvPr id="147" name="TextBox 146"/>
          <p:cNvSpPr txBox="1"/>
          <p:nvPr/>
        </p:nvSpPr>
        <p:spPr>
          <a:xfrm>
            <a:off x="6815286" y="1921664"/>
            <a:ext cx="51845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During the SMC </a:t>
            </a:r>
            <a:r>
              <a:rPr lang="en-US" sz="2800" dirty="0" smtClean="0"/>
              <a:t>period, </a:t>
            </a:r>
            <a:r>
              <a:rPr lang="en-US" sz="2800" dirty="0"/>
              <a:t>two generators operate continuously</a:t>
            </a:r>
            <a:r>
              <a:rPr lang="en-US" sz="2800" dirty="0" smtClean="0"/>
              <a:t>:</a:t>
            </a:r>
            <a:endParaRPr lang="ru-RU" sz="2800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Bn</a:t>
            </a:r>
            <a:r>
              <a:rPr lang="en-US" sz="2800" dirty="0" smtClean="0"/>
              <a:t> </a:t>
            </a:r>
            <a:r>
              <a:rPr lang="en-US" sz="2800" dirty="0"/>
              <a:t>component </a:t>
            </a:r>
            <a:r>
              <a:rPr lang="en-US" sz="2800" dirty="0" smtClean="0"/>
              <a:t>at the </a:t>
            </a:r>
            <a:r>
              <a:rPr lang="en-US" sz="2800" dirty="0"/>
              <a:t>open</a:t>
            </a:r>
            <a:r>
              <a:rPr lang="en-US" sz="2800" dirty="0" smtClean="0"/>
              <a:t> magnetopause/plasma mantle [</a:t>
            </a:r>
            <a:r>
              <a:rPr lang="en-US" sz="2800" i="1" dirty="0" smtClean="0"/>
              <a:t>Lee, </a:t>
            </a:r>
            <a:r>
              <a:rPr lang="en-US" sz="2800" i="1" dirty="0" err="1" smtClean="0"/>
              <a:t>Roederer</a:t>
            </a:r>
            <a:r>
              <a:rPr lang="en-US" sz="2800" dirty="0" smtClean="0"/>
              <a:t>, 1982];</a:t>
            </a:r>
            <a:endParaRPr lang="ru-RU" sz="2800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/>
              <a:t>D</a:t>
            </a:r>
            <a:r>
              <a:rPr lang="en-US" sz="2800" dirty="0" smtClean="0"/>
              <a:t>istant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/>
              <a:t>X-line (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800" dirty="0" smtClean="0"/>
              <a:t>) </a:t>
            </a:r>
            <a:r>
              <a:rPr lang="en-US" sz="2800" dirty="0"/>
              <a:t>was </a:t>
            </a:r>
            <a:r>
              <a:rPr lang="en-US" sz="2800" dirty="0" smtClean="0"/>
              <a:t>formed at </a:t>
            </a:r>
            <a:r>
              <a:rPr lang="ru-RU" sz="2800" dirty="0" smtClean="0"/>
              <a:t>35–50 </a:t>
            </a:r>
            <a:r>
              <a:rPr lang="en-US" sz="2800" dirty="0" smtClean="0"/>
              <a:t>R</a:t>
            </a:r>
            <a:r>
              <a:rPr lang="en-US" sz="2800" baseline="-25000" dirty="0" smtClean="0"/>
              <a:t>E</a:t>
            </a:r>
            <a:r>
              <a:rPr lang="en-US" sz="2800" dirty="0"/>
              <a:t> </a:t>
            </a:r>
            <a:r>
              <a:rPr lang="en-US" sz="2800" dirty="0" smtClean="0"/>
              <a:t>as </a:t>
            </a:r>
            <a:r>
              <a:rPr lang="en-US" sz="2800" dirty="0"/>
              <a:t>a result of </a:t>
            </a:r>
            <a:r>
              <a:rPr lang="en-US" sz="2800" dirty="0" err="1" smtClean="0"/>
              <a:t>tailward</a:t>
            </a:r>
            <a:r>
              <a:rPr lang="en-US" sz="2800" dirty="0" smtClean="0"/>
              <a:t> movement of NEXL </a:t>
            </a:r>
            <a:r>
              <a:rPr lang="en-US" sz="2800" dirty="0"/>
              <a:t>(12-18 </a:t>
            </a:r>
            <a:r>
              <a:rPr lang="en-US" sz="2800" dirty="0" smtClean="0"/>
              <a:t>R</a:t>
            </a:r>
            <a:r>
              <a:rPr lang="en-US" sz="2800" baseline="-25000" dirty="0" smtClean="0"/>
              <a:t>E</a:t>
            </a:r>
            <a:r>
              <a:rPr lang="en-US" sz="2800" dirty="0" smtClean="0"/>
              <a:t>) </a:t>
            </a:r>
            <a:r>
              <a:rPr lang="en-US" sz="2800" dirty="0"/>
              <a:t>after the </a:t>
            </a:r>
            <a:r>
              <a:rPr lang="en-US" sz="2800" dirty="0" err="1" smtClean="0"/>
              <a:t>substorm</a:t>
            </a:r>
            <a:r>
              <a:rPr lang="en-US" sz="2800" dirty="0" smtClean="0"/>
              <a:t> [</a:t>
            </a:r>
            <a:r>
              <a:rPr lang="en-US" sz="2800" i="1" dirty="0"/>
              <a:t>Kissinger et al.</a:t>
            </a:r>
            <a:r>
              <a:rPr lang="en-US" sz="2800" dirty="0" smtClean="0"/>
              <a:t>, 2012]</a:t>
            </a:r>
            <a:r>
              <a:rPr lang="ru-RU" sz="2800" dirty="0" smtClean="0"/>
              <a:t>.</a:t>
            </a:r>
            <a:endParaRPr lang="en-US" sz="2800" dirty="0" smtClean="0"/>
          </a:p>
        </p:txBody>
      </p:sp>
      <p:sp>
        <p:nvSpPr>
          <p:cNvPr id="149" name="TextBox 148"/>
          <p:cNvSpPr txBox="1"/>
          <p:nvPr/>
        </p:nvSpPr>
        <p:spPr>
          <a:xfrm>
            <a:off x="3741312" y="1242988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Bn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4740466" y="3072149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4232893" y="3702860"/>
            <a:ext cx="1162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(35–50 </a:t>
            </a:r>
            <a:r>
              <a:rPr lang="en-US" dirty="0"/>
              <a:t>R</a:t>
            </a:r>
            <a:r>
              <a:rPr lang="en-US" baseline="-25000" dirty="0"/>
              <a:t>E</a:t>
            </a:r>
            <a:r>
              <a:rPr lang="ru-RU" dirty="0"/>
              <a:t>)</a:t>
            </a:r>
          </a:p>
        </p:txBody>
      </p:sp>
      <p:cxnSp>
        <p:nvCxnSpPr>
          <p:cNvPr id="153" name="Прямая соединительная линия 152"/>
          <p:cNvCxnSpPr/>
          <p:nvPr/>
        </p:nvCxnSpPr>
        <p:spPr>
          <a:xfrm>
            <a:off x="4655046" y="1801493"/>
            <a:ext cx="0" cy="1801692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3" name="TextBox 162"/>
          <p:cNvSpPr txBox="1"/>
          <p:nvPr/>
        </p:nvSpPr>
        <p:spPr>
          <a:xfrm>
            <a:off x="5634998" y="2404773"/>
            <a:ext cx="408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Ey</a:t>
            </a:r>
            <a:endParaRPr lang="ru-RU" dirty="0"/>
          </a:p>
        </p:txBody>
      </p:sp>
      <p:sp>
        <p:nvSpPr>
          <p:cNvPr id="168" name="TextBox 167"/>
          <p:cNvSpPr txBox="1"/>
          <p:nvPr/>
        </p:nvSpPr>
        <p:spPr>
          <a:xfrm>
            <a:off x="1987549" y="3072052"/>
            <a:ext cx="634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dusk</a:t>
            </a:r>
            <a:endParaRPr lang="ru-RU" dirty="0"/>
          </a:p>
        </p:txBody>
      </p:sp>
      <p:sp>
        <p:nvSpPr>
          <p:cNvPr id="173" name="Стрелка вправо 172"/>
          <p:cNvSpPr/>
          <p:nvPr/>
        </p:nvSpPr>
        <p:spPr>
          <a:xfrm>
            <a:off x="262558" y="2498930"/>
            <a:ext cx="432048" cy="246977"/>
          </a:xfrm>
          <a:prstGeom prst="rightArrow">
            <a:avLst/>
          </a:prstGeom>
          <a:solidFill>
            <a:srgbClr val="C000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2914451" y="2373302"/>
            <a:ext cx="623950" cy="58087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974671" y="1830810"/>
            <a:ext cx="752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dawn</a:t>
            </a:r>
            <a:endParaRPr lang="ru-RU" dirty="0"/>
          </a:p>
        </p:txBody>
      </p:sp>
      <p:sp>
        <p:nvSpPr>
          <p:cNvPr id="2" name="Овал 1"/>
          <p:cNvSpPr/>
          <p:nvPr/>
        </p:nvSpPr>
        <p:spPr>
          <a:xfrm>
            <a:off x="1177228" y="2645279"/>
            <a:ext cx="101148" cy="8009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3430910" y="2558803"/>
            <a:ext cx="780076" cy="187104"/>
          </a:xfrm>
          <a:prstGeom prst="rightArrow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3147051" y="1662797"/>
            <a:ext cx="158750" cy="14541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~</a:t>
            </a:r>
            <a:endParaRPr lang="ru-RU" dirty="0"/>
          </a:p>
        </p:txBody>
      </p:sp>
      <p:sp>
        <p:nvSpPr>
          <p:cNvPr id="57" name="Овал 56"/>
          <p:cNvSpPr/>
          <p:nvPr/>
        </p:nvSpPr>
        <p:spPr>
          <a:xfrm>
            <a:off x="3157715" y="3580130"/>
            <a:ext cx="158750" cy="14541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~</a:t>
            </a:r>
            <a:endParaRPr lang="ru-RU" dirty="0"/>
          </a:p>
        </p:txBody>
      </p:sp>
      <p:sp>
        <p:nvSpPr>
          <p:cNvPr id="58" name="Овал 57"/>
          <p:cNvSpPr/>
          <p:nvPr/>
        </p:nvSpPr>
        <p:spPr>
          <a:xfrm>
            <a:off x="4086695" y="1662797"/>
            <a:ext cx="158750" cy="14541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~</a:t>
            </a:r>
            <a:endParaRPr lang="ru-RU" dirty="0"/>
          </a:p>
        </p:txBody>
      </p:sp>
      <p:sp>
        <p:nvSpPr>
          <p:cNvPr id="59" name="Овал 58"/>
          <p:cNvSpPr/>
          <p:nvPr/>
        </p:nvSpPr>
        <p:spPr>
          <a:xfrm>
            <a:off x="4074143" y="3603136"/>
            <a:ext cx="158750" cy="14541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~</a:t>
            </a:r>
            <a:endParaRPr lang="ru-RU" dirty="0"/>
          </a:p>
        </p:txBody>
      </p:sp>
      <p:sp>
        <p:nvSpPr>
          <p:cNvPr id="60" name="Овал 59"/>
          <p:cNvSpPr/>
          <p:nvPr/>
        </p:nvSpPr>
        <p:spPr>
          <a:xfrm>
            <a:off x="5590057" y="1659630"/>
            <a:ext cx="158750" cy="14541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~</a:t>
            </a:r>
            <a:endParaRPr lang="ru-RU" dirty="0"/>
          </a:p>
        </p:txBody>
      </p:sp>
      <p:sp>
        <p:nvSpPr>
          <p:cNvPr id="61" name="Овал 60"/>
          <p:cNvSpPr/>
          <p:nvPr/>
        </p:nvSpPr>
        <p:spPr>
          <a:xfrm>
            <a:off x="5590057" y="3557445"/>
            <a:ext cx="158750" cy="14541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~</a:t>
            </a:r>
            <a:endParaRPr lang="ru-RU" dirty="0"/>
          </a:p>
        </p:txBody>
      </p:sp>
      <p:cxnSp>
        <p:nvCxnSpPr>
          <p:cNvPr id="6" name="Прямая соединительная линия 5"/>
          <p:cNvCxnSpPr>
            <a:stCxn id="134" idx="12"/>
          </p:cNvCxnSpPr>
          <p:nvPr/>
        </p:nvCxnSpPr>
        <p:spPr>
          <a:xfrm>
            <a:off x="4741038" y="2883744"/>
            <a:ext cx="138120" cy="296041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2452405">
            <a:off x="2929124" y="2502995"/>
            <a:ext cx="8602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NEXL</a:t>
            </a:r>
            <a:endParaRPr lang="ru-RU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742" y="4463268"/>
            <a:ext cx="258274" cy="29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689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0590" y="2205658"/>
            <a:ext cx="1137726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Quantitative and qualitative analysis showed that during the SMC period there was observed: </a:t>
            </a:r>
            <a:endParaRPr lang="ru-RU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The increase in the intensity of dayside FAC began during the </a:t>
            </a:r>
            <a:r>
              <a:rPr lang="en-US" sz="2800" dirty="0" err="1"/>
              <a:t>substorm</a:t>
            </a:r>
            <a:r>
              <a:rPr lang="en-US" sz="2800" dirty="0"/>
              <a:t> before the SMC.</a:t>
            </a:r>
            <a:endParaRPr lang="ru-RU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A </a:t>
            </a:r>
            <a:r>
              <a:rPr lang="en-US" sz="2800" dirty="0"/>
              <a:t>monotonic increase Region 1 FACs intensities at </a:t>
            </a:r>
            <a:r>
              <a:rPr lang="en-US" sz="2800" dirty="0" smtClean="0"/>
              <a:t>quasi-equilibrium </a:t>
            </a:r>
            <a:r>
              <a:rPr lang="en-US" sz="2800" dirty="0"/>
              <a:t>between dayside and </a:t>
            </a:r>
            <a:r>
              <a:rPr lang="en-US" sz="2800" dirty="0" err="1" smtClean="0"/>
              <a:t>nightside</a:t>
            </a:r>
            <a:r>
              <a:rPr lang="en-US" sz="28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In the late SMC </a:t>
            </a:r>
            <a:r>
              <a:rPr lang="en-US" sz="2800" dirty="0"/>
              <a:t>a decrease in </a:t>
            </a:r>
            <a:r>
              <a:rPr lang="en-US" sz="2800" dirty="0" smtClean="0"/>
              <a:t>FAC </a:t>
            </a:r>
            <a:r>
              <a:rPr lang="en-US" sz="2800" dirty="0"/>
              <a:t>intensities was </a:t>
            </a:r>
            <a:r>
              <a:rPr lang="en-US" sz="2800" dirty="0" smtClean="0"/>
              <a:t>observed before the second </a:t>
            </a:r>
            <a:r>
              <a:rPr lang="en-US" sz="2800" dirty="0" err="1" smtClean="0"/>
              <a:t>substorm</a:t>
            </a:r>
            <a:r>
              <a:rPr lang="en-US" sz="2800" dirty="0" smtClean="0"/>
              <a:t>.</a:t>
            </a:r>
            <a:endParaRPr lang="ru-RU" sz="2800" dirty="0"/>
          </a:p>
          <a:p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790950" y="1269554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Conclusion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83916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3330</TotalTime>
  <Words>780</Words>
  <Application>Microsoft Office PowerPoint</Application>
  <PresentationFormat>Произвольный</PresentationFormat>
  <Paragraphs>66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Goal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Thank you  for  your attention 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Вячеслав</cp:lastModifiedBy>
  <cp:revision>150</cp:revision>
  <dcterms:created xsi:type="dcterms:W3CDTF">2021-11-25T02:36:15Z</dcterms:created>
  <dcterms:modified xsi:type="dcterms:W3CDTF">2024-08-29T08:47:48Z</dcterms:modified>
</cp:coreProperties>
</file>