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rcRect l="0" t="0" r="11413" b="7267"/>
          <a:stretch>
            <a:fillRect/>
          </a:stretch>
        </p:blipFill>
        <p:spPr>
          <a:xfrm>
            <a:off x="7751389" y="2212805"/>
            <a:ext cx="4439023" cy="464678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Текст заголовка"/>
          <p:cNvSpPr txBox="1"/>
          <p:nvPr>
            <p:ph type="title"/>
          </p:nvPr>
        </p:nvSpPr>
        <p:spPr>
          <a:xfrm>
            <a:off x="914281" y="1457590"/>
            <a:ext cx="10361853" cy="147036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8" name="Уровень текста 1…"/>
          <p:cNvSpPr txBox="1"/>
          <p:nvPr>
            <p:ph type="body" sz="quarter" idx="1"/>
          </p:nvPr>
        </p:nvSpPr>
        <p:spPr>
          <a:xfrm>
            <a:off x="1828562" y="3213769"/>
            <a:ext cx="8533291" cy="175300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600"/>
              </a:spcBef>
              <a:defRPr sz="2800">
                <a:solidFill>
                  <a:srgbClr val="888888"/>
                </a:solidFill>
              </a:defRPr>
            </a:lvl1pPr>
            <a:lvl2pPr algn="ctr">
              <a:spcBef>
                <a:spcPts val="600"/>
              </a:spcBef>
              <a:defRPr sz="2800">
                <a:solidFill>
                  <a:srgbClr val="888888"/>
                </a:solidFill>
              </a:defRPr>
            </a:lvl2pPr>
            <a:lvl3pPr marL="0" indent="9144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3pPr>
            <a:lvl4pPr marL="0" indent="13716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4pPr>
            <a:lvl5pPr marL="0" indent="18288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Прямоугольник 6"/>
          <p:cNvSpPr/>
          <p:nvPr/>
        </p:nvSpPr>
        <p:spPr>
          <a:xfrm>
            <a:off x="-2" y="0"/>
            <a:ext cx="12190415" cy="86010"/>
          </a:xfrm>
          <a:prstGeom prst="rect">
            <a:avLst/>
          </a:pr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" name="Прямоугольник 17"/>
          <p:cNvSpPr/>
          <p:nvPr/>
        </p:nvSpPr>
        <p:spPr>
          <a:xfrm>
            <a:off x="-2" y="5646198"/>
            <a:ext cx="12190415" cy="1219482"/>
          </a:xfrm>
          <a:prstGeom prst="rect">
            <a:avLst/>
          </a:pr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530" y="5963613"/>
            <a:ext cx="5952803" cy="58465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Номер слайда"/>
          <p:cNvSpPr txBox="1"/>
          <p:nvPr>
            <p:ph type="sldNum" sz="quarter" idx="2"/>
          </p:nvPr>
        </p:nvSpPr>
        <p:spPr>
          <a:xfrm>
            <a:off x="5886661" y="6172200"/>
            <a:ext cx="2841838" cy="368301"/>
          </a:xfrm>
          <a:prstGeom prst="rect">
            <a:avLst/>
          </a:prstGeom>
        </p:spPr>
        <p:txBody>
          <a:bodyPr anchor="ctr"/>
          <a:lstStyle>
            <a:lvl1pPr algn="r">
              <a:spcBef>
                <a:spcPts val="0"/>
              </a:spcBef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0"/>
          <p:cNvSpPr/>
          <p:nvPr/>
        </p:nvSpPr>
        <p:spPr>
          <a:xfrm>
            <a:off x="-1" y="5950074"/>
            <a:ext cx="4367016" cy="909514"/>
          </a:xfrm>
          <a:prstGeom prst="rect">
            <a:avLst/>
          </a:pr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" name="Прямая соединительная линия 13"/>
          <p:cNvSpPr/>
          <p:nvPr/>
        </p:nvSpPr>
        <p:spPr>
          <a:xfrm flipV="1">
            <a:off x="-1" y="5950074"/>
            <a:ext cx="12185652" cy="17239"/>
          </a:xfrm>
          <a:prstGeom prst="line">
            <a:avLst/>
          </a:prstGeom>
          <a:ln w="25400">
            <a:solidFill>
              <a:srgbClr val="2F559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" name="Текст заголовка"/>
          <p:cNvSpPr txBox="1"/>
          <p:nvPr>
            <p:ph type="title"/>
          </p:nvPr>
        </p:nvSpPr>
        <p:spPr>
          <a:xfrm>
            <a:off x="914281" y="1457590"/>
            <a:ext cx="10361853" cy="147036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2" name="Уровень текста 1…"/>
          <p:cNvSpPr txBox="1"/>
          <p:nvPr>
            <p:ph type="body" sz="quarter" idx="1"/>
          </p:nvPr>
        </p:nvSpPr>
        <p:spPr>
          <a:xfrm>
            <a:off x="1828562" y="3213769"/>
            <a:ext cx="8533291" cy="175300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600"/>
              </a:spcBef>
              <a:defRPr sz="2800">
                <a:solidFill>
                  <a:srgbClr val="888888"/>
                </a:solidFill>
              </a:defRPr>
            </a:lvl1pPr>
            <a:lvl2pPr algn="ctr">
              <a:spcBef>
                <a:spcPts val="600"/>
              </a:spcBef>
              <a:defRPr sz="2800">
                <a:solidFill>
                  <a:srgbClr val="888888"/>
                </a:solidFill>
              </a:defRPr>
            </a:lvl2pPr>
            <a:lvl3pPr marL="0" indent="9144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3pPr>
            <a:lvl4pPr marL="0" indent="13716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4pPr>
            <a:lvl5pPr marL="0" indent="18288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Прямоугольник 16"/>
          <p:cNvSpPr/>
          <p:nvPr/>
        </p:nvSpPr>
        <p:spPr>
          <a:xfrm>
            <a:off x="-2" y="0"/>
            <a:ext cx="12190415" cy="86010"/>
          </a:xfrm>
          <a:prstGeom prst="rect">
            <a:avLst/>
          </a:pr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4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rcRect l="0" t="0" r="11508" b="25762"/>
          <a:stretch>
            <a:fillRect/>
          </a:stretch>
        </p:blipFill>
        <p:spPr>
          <a:xfrm>
            <a:off x="7751389" y="2212806"/>
            <a:ext cx="4434262" cy="372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Рисунок 8" descr="Рисунок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530" y="6220112"/>
            <a:ext cx="3714452" cy="36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Номер слайда"/>
          <p:cNvSpPr txBox="1"/>
          <p:nvPr>
            <p:ph type="sldNum" sz="quarter" idx="2"/>
          </p:nvPr>
        </p:nvSpPr>
        <p:spPr>
          <a:xfrm>
            <a:off x="5886661" y="6172200"/>
            <a:ext cx="2841838" cy="368301"/>
          </a:xfrm>
          <a:prstGeom prst="rect">
            <a:avLst/>
          </a:prstGeom>
        </p:spPr>
        <p:txBody>
          <a:bodyPr anchor="ctr"/>
          <a:lstStyle>
            <a:lvl1pPr algn="r">
              <a:spcBef>
                <a:spcPts val="0"/>
              </a:spcBef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Текст заголовка"/>
          <p:cNvSpPr txBox="1"/>
          <p:nvPr>
            <p:ph type="title"/>
          </p:nvPr>
        </p:nvSpPr>
        <p:spPr>
          <a:xfrm>
            <a:off x="914281" y="1457590"/>
            <a:ext cx="10361853" cy="147036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4" name="Уровень текста 1…"/>
          <p:cNvSpPr txBox="1"/>
          <p:nvPr>
            <p:ph type="body" sz="quarter" idx="1"/>
          </p:nvPr>
        </p:nvSpPr>
        <p:spPr>
          <a:xfrm>
            <a:off x="1828562" y="3213769"/>
            <a:ext cx="8533291" cy="175300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600"/>
              </a:spcBef>
              <a:defRPr sz="2800">
                <a:solidFill>
                  <a:srgbClr val="888888"/>
                </a:solidFill>
              </a:defRPr>
            </a:lvl1pPr>
            <a:lvl2pPr algn="ctr">
              <a:spcBef>
                <a:spcPts val="600"/>
              </a:spcBef>
              <a:defRPr sz="2800">
                <a:solidFill>
                  <a:srgbClr val="888888"/>
                </a:solidFill>
              </a:defRPr>
            </a:lvl2pPr>
            <a:lvl3pPr marL="0" indent="9144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3pPr>
            <a:lvl4pPr marL="0" indent="13716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4pPr>
            <a:lvl5pPr marL="0" indent="1828800" algn="ctr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Прямоугольник 21"/>
          <p:cNvSpPr/>
          <p:nvPr/>
        </p:nvSpPr>
        <p:spPr>
          <a:xfrm>
            <a:off x="-2" y="0"/>
            <a:ext cx="12190415" cy="86010"/>
          </a:xfrm>
          <a:prstGeom prst="rect">
            <a:avLst/>
          </a:pr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Прямая соединительная линия 22"/>
          <p:cNvSpPr/>
          <p:nvPr/>
        </p:nvSpPr>
        <p:spPr>
          <a:xfrm flipV="1">
            <a:off x="-1" y="5950074"/>
            <a:ext cx="12185652" cy="17239"/>
          </a:xfrm>
          <a:prstGeom prst="line">
            <a:avLst/>
          </a:prstGeom>
          <a:ln w="25400">
            <a:solidFill>
              <a:srgbClr val="2F5597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47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l="0" t="0" r="11508" b="25762"/>
          <a:stretch>
            <a:fillRect/>
          </a:stretch>
        </p:blipFill>
        <p:spPr>
          <a:xfrm>
            <a:off x="7751389" y="2212806"/>
            <a:ext cx="4434262" cy="372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565" y="6166098"/>
            <a:ext cx="3830494" cy="39123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Номер слайда"/>
          <p:cNvSpPr txBox="1"/>
          <p:nvPr>
            <p:ph type="sldNum" sz="quarter" idx="2"/>
          </p:nvPr>
        </p:nvSpPr>
        <p:spPr>
          <a:xfrm>
            <a:off x="5886661" y="6172200"/>
            <a:ext cx="2841838" cy="368301"/>
          </a:xfrm>
          <a:prstGeom prst="rect">
            <a:avLst/>
          </a:prstGeom>
        </p:spPr>
        <p:txBody>
          <a:bodyPr anchor="ctr"/>
          <a:lstStyle>
            <a:lvl1pPr algn="r">
              <a:spcBef>
                <a:spcPts val="0"/>
              </a:spcBef>
              <a:defRPr b="0"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Образец текста (Calibri)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rcRect l="0" t="0" r="11413" b="7267"/>
          <a:stretch>
            <a:fillRect/>
          </a:stretch>
        </p:blipFill>
        <p:spPr>
          <a:xfrm>
            <a:off x="7751389" y="2212806"/>
            <a:ext cx="4439024" cy="4646782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7" name="Рисунок 15" descr="Рисунок 15"/>
          <p:cNvPicPr>
            <a:picLocks noChangeAspect="1"/>
          </p:cNvPicPr>
          <p:nvPr/>
        </p:nvPicPr>
        <p:blipFill>
          <a:blip r:embed="rId3">
            <a:extLst/>
          </a:blip>
          <a:srcRect l="0" t="0" r="89919" b="0"/>
          <a:stretch>
            <a:fillRect/>
          </a:stretch>
        </p:blipFill>
        <p:spPr>
          <a:xfrm>
            <a:off x="406574" y="6196360"/>
            <a:ext cx="504057" cy="495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Рисунок 12" descr="Рисунок 12"/>
          <p:cNvPicPr>
            <a:picLocks noChangeAspect="1"/>
          </p:cNvPicPr>
          <p:nvPr/>
        </p:nvPicPr>
        <p:blipFill>
          <a:blip r:embed="rId4">
            <a:extLst/>
          </a:blip>
          <a:srcRect l="0" t="0" r="89206" b="0"/>
          <a:stretch>
            <a:fillRect/>
          </a:stretch>
        </p:blipFill>
        <p:spPr>
          <a:xfrm>
            <a:off x="334565" y="6094090"/>
            <a:ext cx="693843" cy="637034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Прямоугольник 16"/>
          <p:cNvSpPr/>
          <p:nvPr/>
        </p:nvSpPr>
        <p:spPr>
          <a:xfrm>
            <a:off x="1270670" y="5971361"/>
            <a:ext cx="45720" cy="909514"/>
          </a:xfrm>
          <a:prstGeom prst="rect">
            <a:avLst/>
          </a:prstGeom>
          <a:solidFill>
            <a:srgbClr val="DBDB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" name="Подзаголовок 2"/>
          <p:cNvSpPr txBox="1"/>
          <p:nvPr/>
        </p:nvSpPr>
        <p:spPr>
          <a:xfrm>
            <a:off x="11757549" y="6466552"/>
            <a:ext cx="387145" cy="55459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b="1" sz="1600">
                <a:solidFill>
                  <a:srgbClr val="2F5597"/>
                </a:solidFill>
              </a:defRPr>
            </a:pPr>
          </a:p>
        </p:txBody>
      </p:sp>
      <p:sp>
        <p:nvSpPr>
          <p:cNvPr id="71" name="Текст заголовка"/>
          <p:cNvSpPr txBox="1"/>
          <p:nvPr>
            <p:ph type="title"/>
          </p:nvPr>
        </p:nvSpPr>
        <p:spPr>
          <a:xfrm>
            <a:off x="609520" y="189434"/>
            <a:ext cx="10971374" cy="528647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2" name="Уровень текста 1…"/>
          <p:cNvSpPr txBox="1"/>
          <p:nvPr>
            <p:ph type="body" sz="quarter" idx="1" hasCustomPrompt="1"/>
          </p:nvPr>
        </p:nvSpPr>
        <p:spPr>
          <a:xfrm>
            <a:off x="609520" y="695964"/>
            <a:ext cx="5386218" cy="639912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 marL="0" indent="914400">
              <a:buSzTx/>
              <a:buNone/>
              <a:defRPr b="1"/>
            </a:lvl3pPr>
            <a:lvl4pPr marL="0" indent="1371600">
              <a:buSzTx/>
              <a:buNone/>
              <a:defRPr b="1"/>
            </a:lvl4pPr>
            <a:lvl5pPr marL="0" indent="1828800">
              <a:buSzTx/>
              <a:buNone/>
              <a:defRPr b="1"/>
            </a:lvl5pPr>
          </a:lstStyle>
          <a:p>
            <a:pPr/>
            <a:r>
              <a:t>Образец текста (Calibri)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Текст 4"/>
          <p:cNvSpPr/>
          <p:nvPr>
            <p:ph type="body" sz="quarter" idx="21" hasCustomPrompt="1"/>
          </p:nvPr>
        </p:nvSpPr>
        <p:spPr>
          <a:xfrm>
            <a:off x="6192561" y="695964"/>
            <a:ext cx="5388333" cy="639912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pPr/>
            <a:r>
              <a:t>Образец текста (Calibri)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rcRect l="0" t="0" r="11413" b="7267"/>
          <a:stretch>
            <a:fillRect/>
          </a:stretch>
        </p:blipFill>
        <p:spPr>
          <a:xfrm>
            <a:off x="7751389" y="2212806"/>
            <a:ext cx="4439024" cy="4646782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2" name="Рисунок 15" descr="Рисунок 15"/>
          <p:cNvPicPr>
            <a:picLocks noChangeAspect="1"/>
          </p:cNvPicPr>
          <p:nvPr/>
        </p:nvPicPr>
        <p:blipFill>
          <a:blip r:embed="rId3">
            <a:extLst/>
          </a:blip>
          <a:srcRect l="0" t="0" r="89919" b="0"/>
          <a:stretch>
            <a:fillRect/>
          </a:stretch>
        </p:blipFill>
        <p:spPr>
          <a:xfrm>
            <a:off x="406574" y="6196360"/>
            <a:ext cx="504057" cy="495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Рисунок 12" descr="Рисунок 12"/>
          <p:cNvPicPr>
            <a:picLocks noChangeAspect="1"/>
          </p:cNvPicPr>
          <p:nvPr/>
        </p:nvPicPr>
        <p:blipFill>
          <a:blip r:embed="rId4">
            <a:extLst/>
          </a:blip>
          <a:srcRect l="0" t="0" r="89206" b="0"/>
          <a:stretch>
            <a:fillRect/>
          </a:stretch>
        </p:blipFill>
        <p:spPr>
          <a:xfrm>
            <a:off x="334565" y="6094090"/>
            <a:ext cx="693843" cy="637034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Прямоугольник 16"/>
          <p:cNvSpPr/>
          <p:nvPr/>
        </p:nvSpPr>
        <p:spPr>
          <a:xfrm>
            <a:off x="1270670" y="5971361"/>
            <a:ext cx="45720" cy="909514"/>
          </a:xfrm>
          <a:prstGeom prst="rect">
            <a:avLst/>
          </a:prstGeom>
          <a:solidFill>
            <a:srgbClr val="DBDB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Подзаголовок 2"/>
          <p:cNvSpPr txBox="1"/>
          <p:nvPr/>
        </p:nvSpPr>
        <p:spPr>
          <a:xfrm>
            <a:off x="11757549" y="6466552"/>
            <a:ext cx="387145" cy="55459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b="1" sz="1600">
                <a:solidFill>
                  <a:srgbClr val="2F5597"/>
                </a:solidFill>
              </a:defRPr>
            </a:pPr>
          </a:p>
        </p:txBody>
      </p:sp>
      <p:sp>
        <p:nvSpPr>
          <p:cNvPr id="86" name="Уровень текста 1…"/>
          <p:cNvSpPr txBox="1"/>
          <p:nvPr>
            <p:ph type="body" idx="1" hasCustomPrompt="1"/>
          </p:nvPr>
        </p:nvSpPr>
        <p:spPr>
          <a:xfrm>
            <a:off x="4766114" y="766581"/>
            <a:ext cx="6814780" cy="5111486"/>
          </a:xfrm>
          <a:prstGeom prst="rect">
            <a:avLst/>
          </a:prstGeom>
        </p:spPr>
        <p:txBody>
          <a:bodyPr/>
          <a:lstStyle/>
          <a:p>
            <a:pPr/>
            <a:r>
              <a:t>Образец текста (Calibri)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7" name="Текст 3"/>
          <p:cNvSpPr/>
          <p:nvPr>
            <p:ph type="body" sz="half" idx="21" hasCustomPrompt="1"/>
          </p:nvPr>
        </p:nvSpPr>
        <p:spPr>
          <a:xfrm>
            <a:off x="609522" y="766582"/>
            <a:ext cx="4010564" cy="5049805"/>
          </a:xfrm>
          <a:prstGeom prst="rect">
            <a:avLst/>
          </a:prstGeom>
        </p:spPr>
        <p:txBody>
          <a:bodyPr/>
          <a:lstStyle/>
          <a:p>
            <a:pPr/>
            <a:r>
              <a:t>Образец текста (Calibri)</a:t>
            </a:r>
          </a:p>
        </p:txBody>
      </p:sp>
      <p:sp>
        <p:nvSpPr>
          <p:cNvPr id="88" name="Текст заголовка"/>
          <p:cNvSpPr txBox="1"/>
          <p:nvPr>
            <p:ph type="title"/>
          </p:nvPr>
        </p:nvSpPr>
        <p:spPr>
          <a:xfrm>
            <a:off x="609520" y="261443"/>
            <a:ext cx="10971374" cy="36004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rcRect l="0" t="0" r="11413" b="7267"/>
          <a:stretch>
            <a:fillRect/>
          </a:stretch>
        </p:blipFill>
        <p:spPr>
          <a:xfrm>
            <a:off x="7751389" y="2212806"/>
            <a:ext cx="4439024" cy="464678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7" name="Рисунок 15" descr="Рисунок 15"/>
          <p:cNvPicPr>
            <a:picLocks noChangeAspect="1"/>
          </p:cNvPicPr>
          <p:nvPr/>
        </p:nvPicPr>
        <p:blipFill>
          <a:blip r:embed="rId3">
            <a:extLst/>
          </a:blip>
          <a:srcRect l="0" t="0" r="89919" b="0"/>
          <a:stretch>
            <a:fillRect/>
          </a:stretch>
        </p:blipFill>
        <p:spPr>
          <a:xfrm>
            <a:off x="406574" y="6196360"/>
            <a:ext cx="504057" cy="495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Рисунок 12" descr="Рисунок 12"/>
          <p:cNvPicPr>
            <a:picLocks noChangeAspect="1"/>
          </p:cNvPicPr>
          <p:nvPr/>
        </p:nvPicPr>
        <p:blipFill>
          <a:blip r:embed="rId4">
            <a:extLst/>
          </a:blip>
          <a:srcRect l="0" t="0" r="89206" b="0"/>
          <a:stretch>
            <a:fillRect/>
          </a:stretch>
        </p:blipFill>
        <p:spPr>
          <a:xfrm>
            <a:off x="334565" y="6094090"/>
            <a:ext cx="693843" cy="63703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Прямоугольник 16"/>
          <p:cNvSpPr/>
          <p:nvPr/>
        </p:nvSpPr>
        <p:spPr>
          <a:xfrm>
            <a:off x="1270670" y="5971361"/>
            <a:ext cx="45720" cy="909514"/>
          </a:xfrm>
          <a:prstGeom prst="rect">
            <a:avLst/>
          </a:prstGeom>
          <a:solidFill>
            <a:srgbClr val="DBDB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Подзаголовок 2"/>
          <p:cNvSpPr txBox="1"/>
          <p:nvPr/>
        </p:nvSpPr>
        <p:spPr>
          <a:xfrm>
            <a:off x="11757549" y="6466552"/>
            <a:ext cx="387145" cy="55459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b="1" sz="1600">
                <a:solidFill>
                  <a:srgbClr val="2F5597"/>
                </a:solidFill>
              </a:defRPr>
            </a:pPr>
          </a:p>
        </p:txBody>
      </p:sp>
      <p:sp>
        <p:nvSpPr>
          <p:cNvPr id="101" name="Текст заголовка"/>
          <p:cNvSpPr txBox="1"/>
          <p:nvPr>
            <p:ph type="title"/>
          </p:nvPr>
        </p:nvSpPr>
        <p:spPr>
          <a:xfrm>
            <a:off x="334565" y="248103"/>
            <a:ext cx="11521281" cy="566871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02" name="Рисунок 2"/>
          <p:cNvSpPr/>
          <p:nvPr>
            <p:ph type="pic" idx="21"/>
          </p:nvPr>
        </p:nvSpPr>
        <p:spPr>
          <a:xfrm>
            <a:off x="334565" y="938159"/>
            <a:ext cx="11521281" cy="37471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3" name="Уровень текста 1…"/>
          <p:cNvSpPr txBox="1"/>
          <p:nvPr>
            <p:ph type="body" sz="quarter" idx="1" hasCustomPrompt="1"/>
          </p:nvPr>
        </p:nvSpPr>
        <p:spPr>
          <a:xfrm>
            <a:off x="334565" y="4808492"/>
            <a:ext cx="11521281" cy="1069575"/>
          </a:xfrm>
          <a:prstGeom prst="rect">
            <a:avLst/>
          </a:prstGeom>
        </p:spPr>
        <p:txBody>
          <a:bodyPr/>
          <a:lstStyle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/>
            <a:r>
              <a:t>Образец текста (Calibri)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rcRect l="0" t="0" r="11413" b="7267"/>
          <a:stretch>
            <a:fillRect/>
          </a:stretch>
        </p:blipFill>
        <p:spPr>
          <a:xfrm>
            <a:off x="7751389" y="2212806"/>
            <a:ext cx="4439024" cy="464678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Номер слайда"/>
          <p:cNvSpPr txBox="1"/>
          <p:nvPr>
            <p:ph type="sldNum" sz="quarter" idx="2"/>
          </p:nvPr>
        </p:nvSpPr>
        <p:spPr>
          <a:xfrm>
            <a:off x="11675312" y="6167125"/>
            <a:ext cx="310119" cy="30059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spcBef>
                <a:spcPts val="300"/>
              </a:spcBef>
              <a:defRPr b="1" sz="1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" name="Рисунок 15" descr="Рисунок 15"/>
          <p:cNvPicPr>
            <a:picLocks noChangeAspect="1"/>
          </p:cNvPicPr>
          <p:nvPr/>
        </p:nvPicPr>
        <p:blipFill>
          <a:blip r:embed="rId3">
            <a:extLst/>
          </a:blip>
          <a:srcRect l="0" t="0" r="89919" b="0"/>
          <a:stretch>
            <a:fillRect/>
          </a:stretch>
        </p:blipFill>
        <p:spPr>
          <a:xfrm>
            <a:off x="406574" y="6196360"/>
            <a:ext cx="504057" cy="495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12" descr="Рисунок 12"/>
          <p:cNvPicPr>
            <a:picLocks noChangeAspect="1"/>
          </p:cNvPicPr>
          <p:nvPr/>
        </p:nvPicPr>
        <p:blipFill>
          <a:blip r:embed="rId4">
            <a:extLst/>
          </a:blip>
          <a:srcRect l="0" t="0" r="89206" b="0"/>
          <a:stretch>
            <a:fillRect/>
          </a:stretch>
        </p:blipFill>
        <p:spPr>
          <a:xfrm>
            <a:off x="334565" y="6094090"/>
            <a:ext cx="693843" cy="63703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16"/>
          <p:cNvSpPr/>
          <p:nvPr/>
        </p:nvSpPr>
        <p:spPr>
          <a:xfrm>
            <a:off x="1270670" y="5971361"/>
            <a:ext cx="45720" cy="909514"/>
          </a:xfrm>
          <a:prstGeom prst="rect">
            <a:avLst/>
          </a:prstGeom>
          <a:solidFill>
            <a:srgbClr val="DBDBD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Подзаголовок 2"/>
          <p:cNvSpPr txBox="1"/>
          <p:nvPr/>
        </p:nvSpPr>
        <p:spPr>
          <a:xfrm>
            <a:off x="11757549" y="6466552"/>
            <a:ext cx="387145" cy="55459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b="1" sz="1600">
                <a:solidFill>
                  <a:srgbClr val="2F5597"/>
                </a:solidFill>
              </a:defRPr>
            </a:pPr>
          </a:p>
        </p:txBody>
      </p:sp>
      <p:sp>
        <p:nvSpPr>
          <p:cNvPr id="8" name="Текст заголовка"/>
          <p:cNvSpPr txBox="1"/>
          <p:nvPr>
            <p:ph type="title"/>
          </p:nvPr>
        </p:nvSpPr>
        <p:spPr>
          <a:xfrm>
            <a:off x="609520" y="261442"/>
            <a:ext cx="10971374" cy="528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9" name="Уровень текста 1…"/>
          <p:cNvSpPr txBox="1"/>
          <p:nvPr>
            <p:ph type="body" idx="1" hasCustomPrompt="1"/>
          </p:nvPr>
        </p:nvSpPr>
        <p:spPr>
          <a:xfrm>
            <a:off x="609520" y="934104"/>
            <a:ext cx="10971374" cy="494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Образец текста (Calibri)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2pPr>
      <a:lvl3pPr marL="1066800" marR="0" indent="-1524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3pPr>
      <a:lvl4pPr marL="1554480" marR="0" indent="-18288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16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4pPr>
      <a:lvl5pPr marL="20116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16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5pPr>
      <a:lvl6pPr marL="24688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6pPr>
      <a:lvl7pPr marL="29260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7pPr>
      <a:lvl8pPr marL="33832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8pPr>
      <a:lvl9pPr marL="38404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2F5597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Заголовок 17"/>
          <p:cNvSpPr txBox="1"/>
          <p:nvPr>
            <p:ph type="ctrTitle"/>
          </p:nvPr>
        </p:nvSpPr>
        <p:spPr>
          <a:xfrm>
            <a:off x="914281" y="1457590"/>
            <a:ext cx="10361853" cy="1470368"/>
          </a:xfrm>
          <a:prstGeom prst="rect">
            <a:avLst/>
          </a:prstGeom>
        </p:spPr>
        <p:txBody>
          <a:bodyPr/>
          <a:lstStyle>
            <a:lvl1pPr defTabSz="594359">
              <a:defRPr sz="3120"/>
            </a:lvl1pPr>
          </a:lstStyle>
          <a:p>
            <a:pPr/>
            <a:r>
              <a:t>Development of an information system for complex analysis of geophysical data obtained at radio-physical facilities of ISTP SB RAS</a:t>
            </a:r>
          </a:p>
        </p:txBody>
      </p:sp>
      <p:sp>
        <p:nvSpPr>
          <p:cNvPr id="113" name="Подзаголовок 18"/>
          <p:cNvSpPr txBox="1"/>
          <p:nvPr>
            <p:ph type="subTitle" sz="quarter" idx="1"/>
          </p:nvPr>
        </p:nvSpPr>
        <p:spPr>
          <a:xfrm>
            <a:off x="1828562" y="3213769"/>
            <a:ext cx="8533291" cy="1753007"/>
          </a:xfrm>
          <a:prstGeom prst="rect">
            <a:avLst/>
          </a:prstGeom>
        </p:spPr>
        <p:txBody>
          <a:bodyPr/>
          <a:lstStyle/>
          <a:p>
            <a:pPr/>
            <a:r>
              <a:t>Nikita A. Gromik, ISTP SB RAS</a:t>
            </a:r>
          </a:p>
          <a:p>
            <a:pPr/>
            <a:r>
              <a:t>Vladimir A. Ivonin, ISTP SB RAS</a:t>
            </a:r>
          </a:p>
          <a:p>
            <a:pPr/>
            <a:r>
              <a:t>Valentin P. Lebedev, ISTP SB 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4" name="Modeling the trajectory of the radio signal propag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Modeling the trajectory of the radio signal propagation</a:t>
            </a:r>
          </a:p>
        </p:txBody>
      </p:sp>
      <p:pic>
        <p:nvPicPr>
          <p:cNvPr id="165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l="0" t="0" r="547" b="0"/>
          <a:stretch>
            <a:fillRect/>
          </a:stretch>
        </p:blipFill>
        <p:spPr>
          <a:xfrm>
            <a:off x="357385" y="785415"/>
            <a:ext cx="11464540" cy="528704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9" name="Correction of the obtained height profiles N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Correction of the obtained height profiles Ne.</a:t>
            </a:r>
          </a:p>
        </p:txBody>
      </p:sp>
      <p:sp>
        <p:nvSpPr>
          <p:cNvPr id="170" name="Образец текста (Calibri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1216" y="961781"/>
            <a:ext cx="8772331" cy="49344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72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5" name="TE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TEC</a:t>
            </a:r>
          </a:p>
        </p:txBody>
      </p:sp>
      <p:sp>
        <p:nvSpPr>
          <p:cNvPr id="176" name="Образец текста (Calibri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87583"/>
            <a:ext cx="5776029" cy="324901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8" name="Рисунок 13" descr="Рисунок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6028" y="1387583"/>
            <a:ext cx="6415972" cy="36089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79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2" name="Quick assessment of ionospheric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assessment of ionospheric parameters</a:t>
            </a:r>
          </a:p>
        </p:txBody>
      </p:sp>
      <p:sp>
        <p:nvSpPr>
          <p:cNvPr id="183" name="Образец текста (Calibri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6273" y="791367"/>
            <a:ext cx="9428354" cy="530066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5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одзаголовок 2"/>
          <p:cNvSpPr txBox="1"/>
          <p:nvPr>
            <p:ph type="sldNum" sz="quarter" idx="2"/>
          </p:nvPr>
        </p:nvSpPr>
        <p:spPr>
          <a:xfrm>
            <a:off x="11726807" y="6167125"/>
            <a:ext cx="207130" cy="3005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6" name="Заголовок 11"/>
          <p:cNvSpPr txBox="1"/>
          <p:nvPr>
            <p:ph type="title"/>
          </p:nvPr>
        </p:nvSpPr>
        <p:spPr>
          <a:xfrm>
            <a:off x="609520" y="261442"/>
            <a:ext cx="10971374" cy="5286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Goals and objectives of information and analysis system</a:t>
            </a:r>
          </a:p>
        </p:txBody>
      </p:sp>
      <p:sp>
        <p:nvSpPr>
          <p:cNvPr id="117" name="Объект 12"/>
          <p:cNvSpPr txBox="1"/>
          <p:nvPr>
            <p:ph type="body" sz="half" idx="1"/>
          </p:nvPr>
        </p:nvSpPr>
        <p:spPr>
          <a:xfrm>
            <a:off x="609520" y="934104"/>
            <a:ext cx="6523105" cy="4943963"/>
          </a:xfrm>
          <a:prstGeom prst="rect">
            <a:avLst/>
          </a:prstGeom>
        </p:spPr>
        <p:txBody>
          <a:bodyPr/>
          <a:lstStyle/>
          <a:p>
            <a:pPr/>
            <a:r>
              <a:rPr b="1"/>
              <a:t>Goal</a:t>
            </a:r>
            <a:r>
              <a:t>: Creating a software package to visualize and analyze scientific data collected by instruments at the Institute of Solar-Terrestrial Physics SB RAS. The software will model the physical processes involved in data collection, visualize these processes, and allow scientists to study them.</a:t>
            </a:r>
          </a:p>
          <a:p>
            <a:pPr/>
          </a:p>
          <a:p>
            <a:pPr>
              <a:defRPr b="1"/>
            </a:pPr>
            <a:r>
              <a:t>Types of objectives to be solved:</a:t>
            </a:r>
          </a:p>
          <a:p>
            <a:pPr/>
            <a:r>
              <a:t>• research</a:t>
            </a:r>
          </a:p>
          <a:p>
            <a:pPr/>
            <a:r>
              <a:t>• educational</a:t>
            </a:r>
          </a:p>
          <a:p>
            <a:pPr/>
            <a:r>
              <a:t>• application tasks</a:t>
            </a:r>
          </a:p>
          <a:p>
            <a:pPr/>
          </a:p>
          <a:p>
            <a:pPr>
              <a:defRPr b="1"/>
            </a:pPr>
            <a:r>
              <a:t>Target audience:</a:t>
            </a:r>
          </a:p>
          <a:p>
            <a:pPr/>
            <a:r>
              <a:t>• scientists and researchers</a:t>
            </a:r>
          </a:p>
          <a:p>
            <a:pPr/>
            <a:r>
              <a:t>• students</a:t>
            </a:r>
          </a:p>
          <a:p>
            <a:pPr/>
            <a:r>
              <a:t>• pupils</a:t>
            </a:r>
          </a:p>
        </p:txBody>
      </p:sp>
      <p:sp>
        <p:nvSpPr>
          <p:cNvPr id="118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дзаголовок 2"/>
          <p:cNvSpPr txBox="1"/>
          <p:nvPr>
            <p:ph type="sldNum" sz="quarter" idx="2"/>
          </p:nvPr>
        </p:nvSpPr>
        <p:spPr>
          <a:xfrm>
            <a:off x="11726807" y="6167125"/>
            <a:ext cx="207130" cy="3005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1" name="Заголовок 11"/>
          <p:cNvSpPr txBox="1"/>
          <p:nvPr>
            <p:ph type="title"/>
          </p:nvPr>
        </p:nvSpPr>
        <p:spPr>
          <a:xfrm>
            <a:off x="609520" y="261442"/>
            <a:ext cx="10971374" cy="5286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Component and Architecture diagram</a:t>
            </a:r>
          </a:p>
        </p:txBody>
      </p:sp>
      <p:sp>
        <p:nvSpPr>
          <p:cNvPr id="122" name="Объект 12"/>
          <p:cNvSpPr txBox="1"/>
          <p:nvPr>
            <p:ph type="body" sz="half" idx="1"/>
          </p:nvPr>
        </p:nvSpPr>
        <p:spPr>
          <a:xfrm>
            <a:off x="609520" y="934104"/>
            <a:ext cx="6523105" cy="4943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  <p:grpSp>
        <p:nvGrpSpPr>
          <p:cNvPr id="126" name="Arch diagram (1).png"/>
          <p:cNvGrpSpPr/>
          <p:nvPr/>
        </p:nvGrpSpPr>
        <p:grpSpPr>
          <a:xfrm>
            <a:off x="6028135" y="1577644"/>
            <a:ext cx="6040012" cy="4239662"/>
            <a:chOff x="0" y="0"/>
            <a:chExt cx="6040011" cy="4239660"/>
          </a:xfrm>
        </p:grpSpPr>
        <p:pic>
          <p:nvPicPr>
            <p:cNvPr id="125" name="Arch diagram (1).png" descr="Arch diagram (1)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5608212" cy="36808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Arch diagram (1).png" descr="Arch diagram (1)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40012" cy="4239661"/>
            </a:xfrm>
            <a:prstGeom prst="rect">
              <a:avLst/>
            </a:prstGeom>
            <a:effectLst/>
          </p:spPr>
        </p:pic>
      </p:grpSp>
      <p:pic>
        <p:nvPicPr>
          <p:cNvPr id="127" name="Arch diagram.drawio.png" descr="Arch diagram.drawi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81" y="2513456"/>
            <a:ext cx="4998759" cy="2001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одзаголовок 2"/>
          <p:cNvSpPr txBox="1"/>
          <p:nvPr>
            <p:ph type="sldNum" sz="quarter" idx="2"/>
          </p:nvPr>
        </p:nvSpPr>
        <p:spPr>
          <a:xfrm>
            <a:off x="11726807" y="6167125"/>
            <a:ext cx="207130" cy="3005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0" name="Заголовок 11"/>
          <p:cNvSpPr txBox="1"/>
          <p:nvPr>
            <p:ph type="title"/>
          </p:nvPr>
        </p:nvSpPr>
        <p:spPr>
          <a:xfrm>
            <a:off x="609520" y="261442"/>
            <a:ext cx="10971374" cy="5286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Process diagram</a:t>
            </a:r>
          </a:p>
        </p:txBody>
      </p:sp>
      <p:sp>
        <p:nvSpPr>
          <p:cNvPr id="131" name="Объект 12"/>
          <p:cNvSpPr txBox="1"/>
          <p:nvPr>
            <p:ph type="body" sz="half" idx="1"/>
          </p:nvPr>
        </p:nvSpPr>
        <p:spPr>
          <a:xfrm>
            <a:off x="609520" y="934104"/>
            <a:ext cx="6523105" cy="4943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  <p:pic>
        <p:nvPicPr>
          <p:cNvPr id="133" name="Arch diagram.drawio (2).png" descr="Arch diagram.drawio (2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6609" y="932413"/>
            <a:ext cx="6186082" cy="5400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одзаголовок 2"/>
          <p:cNvSpPr txBox="1"/>
          <p:nvPr>
            <p:ph type="sldNum" sz="quarter" idx="2"/>
          </p:nvPr>
        </p:nvSpPr>
        <p:spPr>
          <a:xfrm>
            <a:off x="11726807" y="6167125"/>
            <a:ext cx="207130" cy="3005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6" name="Заголовок 11"/>
          <p:cNvSpPr txBox="1"/>
          <p:nvPr>
            <p:ph type="title"/>
          </p:nvPr>
        </p:nvSpPr>
        <p:spPr>
          <a:xfrm>
            <a:off x="609520" y="261442"/>
            <a:ext cx="10971374" cy="5286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Functions of the information and analysis system</a:t>
            </a:r>
          </a:p>
        </p:txBody>
      </p:sp>
      <p:sp>
        <p:nvSpPr>
          <p:cNvPr id="137" name="Объект 12"/>
          <p:cNvSpPr txBox="1"/>
          <p:nvPr>
            <p:ph type="body" sz="half" idx="1"/>
          </p:nvPr>
        </p:nvSpPr>
        <p:spPr>
          <a:xfrm>
            <a:off x="609520" y="934104"/>
            <a:ext cx="6523105" cy="4943963"/>
          </a:xfrm>
          <a:prstGeom prst="rect">
            <a:avLst/>
          </a:prstGeom>
        </p:spPr>
        <p:txBody>
          <a:bodyPr/>
          <a:lstStyle/>
          <a:p>
            <a:pPr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• Radio propagation environment modelling using various models of the troposphere, ionosphere, and Earth's magnetic field.</a:t>
            </a:r>
          </a:p>
          <a:p>
            <a:pPr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• Modeling the polarization state of VHF radio waves as they propagate through the atmosphere.</a:t>
            </a:r>
          </a:p>
          <a:p>
            <a:pPr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• Refraction modeling.</a:t>
            </a:r>
          </a:p>
          <a:p>
            <a:pPr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• Comparison and analysis of daily dynamics of ionospheric model parameters.</a:t>
            </a:r>
          </a:p>
          <a:p>
            <a:pPr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• Correction of high-altitude ionospheric electron concentration profiles obtained from IISR. </a:t>
            </a:r>
          </a:p>
          <a:p>
            <a:pPr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• Visualization of ionograms.</a:t>
            </a:r>
          </a:p>
        </p:txBody>
      </p:sp>
      <p:sp>
        <p:nvSpPr>
          <p:cNvPr id="138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Номер слайда"/>
          <p:cNvSpPr txBox="1"/>
          <p:nvPr>
            <p:ph type="sldNum" sz="quarter" idx="2"/>
          </p:nvPr>
        </p:nvSpPr>
        <p:spPr>
          <a:xfrm>
            <a:off x="11726807" y="6167125"/>
            <a:ext cx="207130" cy="3005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1" name="Existing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Existing models</a:t>
            </a:r>
          </a:p>
        </p:txBody>
      </p:sp>
      <p:sp>
        <p:nvSpPr>
          <p:cNvPr id="142" name="Образец текста (Calibri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aphicFrame>
        <p:nvGraphicFramePr>
          <p:cNvPr id="143" name="Таблица 5"/>
          <p:cNvGraphicFramePr/>
          <p:nvPr/>
        </p:nvGraphicFramePr>
        <p:xfrm>
          <a:off x="1" y="1861820"/>
          <a:ext cx="12191999" cy="259588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499757"/>
                <a:gridCol w="2188029"/>
                <a:gridCol w="3053443"/>
                <a:gridCol w="1910441"/>
                <a:gridCol w="1540328"/>
              </a:tblGrid>
              <a:tr h="370840"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Ionosphere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Geomagnetic Field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Troposphere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Horizontal Wind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Neutral atmosphere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IRI-2020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t>IGRF-13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t>Exponential profile n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t>HWM-14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t>NRLMSIS-2.1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t>IRI-2016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t>WMM-2020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HWM-07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NRLMSIS-2.0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t>NeQuick 2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t>Dipole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FF0000"/>
                          </a:solidFill>
                        </a:rPr>
                        <a:t>NRLMSISE-00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solidFill>
                            <a:srgbClr val="BF9000"/>
                          </a:solidFill>
                        </a:rPr>
                        <a:t>NeQuick-G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t>Chapman layer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  <a:r>
                        <a:t>Another analytical models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216">
                        <a:spcBef>
                          <a:spcPts val="0"/>
                        </a:spcBef>
                        <a:defRPr sz="1800"/>
                      </a:pPr>
                    </a:p>
                  </a:txBody>
                  <a:tcPr marL="45720" marR="45720" marT="45720" marB="45720" anchor="ctr" anchorCtr="0" horzOverflow="overflow"/>
                </a:tc>
              </a:tr>
            </a:tbl>
          </a:graphicData>
        </a:graphic>
      </p:graphicFrame>
      <p:sp>
        <p:nvSpPr>
          <p:cNvPr id="144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Номер слайда"/>
          <p:cNvSpPr txBox="1"/>
          <p:nvPr>
            <p:ph type="sldNum" sz="quarter" idx="2"/>
          </p:nvPr>
        </p:nvSpPr>
        <p:spPr>
          <a:xfrm>
            <a:off x="11726807" y="6167125"/>
            <a:ext cx="207130" cy="3005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7" name="High-altitude profile of the electron concentration of the ionosphere (IRI-2016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624"/>
            </a:lvl1pPr>
          </a:lstStyle>
          <a:p>
            <a:pPr/>
            <a:r>
              <a:t>High-altitude profile of the electron concentration of the ionosphere (IRI-2016)</a:t>
            </a:r>
          </a:p>
        </p:txBody>
      </p:sp>
      <p:sp>
        <p:nvSpPr>
          <p:cNvPr id="148" name="Образец текста (Calibri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862" y="862012"/>
            <a:ext cx="9820276" cy="513397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Номер слайда"/>
          <p:cNvSpPr txBox="1"/>
          <p:nvPr>
            <p:ph type="sldNum" sz="quarter" idx="2"/>
          </p:nvPr>
        </p:nvSpPr>
        <p:spPr>
          <a:xfrm>
            <a:off x="11726807" y="6167125"/>
            <a:ext cx="207130" cy="3005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3" name="Longitude-latitude profile of the electron concentration of the ionosphere (NeQuick 2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76655">
              <a:defRPr sz="2368"/>
            </a:lvl1pPr>
          </a:lstStyle>
          <a:p>
            <a:pPr/>
            <a:r>
              <a:t>Longitude-latitude profile of the electron concentration of the ionosphere (NeQuick 2)</a:t>
            </a:r>
          </a:p>
        </p:txBody>
      </p:sp>
      <p:pic>
        <p:nvPicPr>
          <p:cNvPr id="15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l="16071" t="2706" r="19269" b="3295"/>
          <a:stretch>
            <a:fillRect/>
          </a:stretch>
        </p:blipFill>
        <p:spPr>
          <a:xfrm>
            <a:off x="3414712" y="829575"/>
            <a:ext cx="5362575" cy="547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Номер слайда"/>
          <p:cNvSpPr txBox="1"/>
          <p:nvPr>
            <p:ph type="sldNum" sz="quarter" idx="2"/>
          </p:nvPr>
        </p:nvSpPr>
        <p:spPr>
          <a:xfrm>
            <a:off x="11726807" y="6167125"/>
            <a:ext cx="207130" cy="3005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8" name="Simulation of radio signal propag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Simulation of radio signal propagation</a:t>
            </a:r>
          </a:p>
        </p:txBody>
      </p:sp>
      <p:sp>
        <p:nvSpPr>
          <p:cNvPr id="159" name="Образец текста (Calibri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0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rcRect l="13360" t="6810" r="12577" b="0"/>
          <a:stretch>
            <a:fillRect/>
          </a:stretch>
        </p:blipFill>
        <p:spPr>
          <a:xfrm>
            <a:off x="471487" y="868705"/>
            <a:ext cx="11249026" cy="512058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Текст 3"/>
          <p:cNvSpPr txBox="1"/>
          <p:nvPr/>
        </p:nvSpPr>
        <p:spPr>
          <a:xfrm>
            <a:off x="1604422" y="6238106"/>
            <a:ext cx="9813024" cy="4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365760">
              <a:lnSpc>
                <a:spcPct val="90000"/>
              </a:lnSpc>
              <a:spcBef>
                <a:spcPts val="200"/>
              </a:spcBef>
              <a:defRPr b="1" sz="2160">
                <a:solidFill>
                  <a:srgbClr val="2F5597"/>
                </a:solidFill>
              </a:defRPr>
            </a:lvl1pPr>
          </a:lstStyle>
          <a:p>
            <a:pPr/>
            <a:r>
              <a:t>BSFP-2024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